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B6"/>
    <a:srgbClr val="F2FFBA"/>
    <a:srgbClr val="00FCFF"/>
    <a:srgbClr val="F4FFD6"/>
    <a:srgbClr val="484BFF"/>
    <a:srgbClr val="FF8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1"/>
    <p:restoredTop sz="94710"/>
  </p:normalViewPr>
  <p:slideViewPr>
    <p:cSldViewPr snapToGrid="0" snapToObjects="1">
      <p:cViewPr>
        <p:scale>
          <a:sx n="98" d="100"/>
          <a:sy n="98" d="100"/>
        </p:scale>
        <p:origin x="2528" y="1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BA3D0-A3DD-B542-9897-22A0D792EF8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5F181-D120-4349-90E0-62F55477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3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F181-D120-4349-90E0-62F554772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C174-3F53-9E45-B75F-FA89FD0A5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FBEA5-F3C0-1C4F-9D94-5068BA9B8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E9F6-DE52-DB42-869A-256C24F2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F71A-3E71-B548-A5CB-C884BE0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06F3-0964-4841-BC20-6042822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7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1F3A-19EA-1447-8F33-15C04241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DBFA-4F48-F143-B0A1-31FC22458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8EAB-326D-8948-89D7-B538F7DE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D8D29-4146-CA44-B08C-FE047AD7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DA1F7-004B-E14E-AAE0-87F0A0B8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B6262-4927-5D48-BA74-B279F13E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E0C2A-91B3-2F48-A1B6-F3CBD3BE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C7E0-765E-3743-BE96-A94BD211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F1E4-EA78-4440-B604-41E090BF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F360-04AF-3C4D-AF29-5C975BA4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E395-93D3-CE4D-A793-E44ED843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7FBD-F240-9347-866F-CF5756D2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B654-827E-044A-8353-B64623DD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737C-B345-1A4F-92A6-D5BAB9E3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BBE9-CBD0-0D41-B65A-0E02B82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F0D9-83DA-3D44-9E30-E36EAC27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F219-7B49-AA47-B78E-A674D862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A53C-BF78-334F-AC72-A6A17B4A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59F6-C199-BD49-9F28-FE7A7BB0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8382-5C87-3E4D-AA53-CD572905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AD81-7504-B149-8328-E5F8F7E5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E963-50DF-1748-80A4-17520ED07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41583-51D3-BA46-ACAF-0DC745DE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7DB92-6C40-5C44-99FE-5F2C867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202A-DE8C-0344-B7A9-01486FB2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179B4-91E8-9A4E-85A3-9DAB3296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4CFD-ECBA-3D49-8B3D-2D787973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880CC-2CD6-0D4C-8539-E540931D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99742-DADE-8441-B7E6-4F0BE8134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C7A4B-BAE8-804F-A103-9E1A7779E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1BAA4-49ED-E24B-8C15-0B72A133A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710B1-B3B6-C247-931A-1824857F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9F147-427A-034A-9BB5-F075307E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1F244-B953-E049-904D-30E3CB53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71B2-F43E-DA4B-8C37-A873FC02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76125-9CA1-4C4F-A38F-3140B93F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D2B9B-1831-7D47-9650-50F93DED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B9D13-7C97-834E-8241-DE26CE19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1C667-A794-2D4E-878A-39C7D61A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51F71-8187-7740-8F9A-92420425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85AD-E8D8-8B44-879A-2D01E424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285B-FD62-D748-ADF1-E4A9812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3608-8B28-EE43-98B4-934FEB0A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2BBD4-C470-B14E-A724-FFD978180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46748-4D8B-9744-9B90-0864452B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D9988-F72E-2E44-9B32-983CC4A6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3F15B-DC67-E44F-A19B-1FAA6D1F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2EA9-5EB7-9743-A6D3-C2C91EA9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4CB6F-CE96-9040-A260-39260C751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6E305-7622-B441-AD8B-21CB9C10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5EC8-6316-A547-AEF6-205D0E9F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400E-A359-1546-8BC5-5C3510D1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D1A5-390B-A340-BC70-AF9911D6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8CF8"/>
            </a:gs>
            <a:gs pos="49000">
              <a:schemeClr val="accent2">
                <a:lumMod val="20000"/>
                <a:lumOff val="80000"/>
              </a:schemeClr>
            </a:gs>
            <a:gs pos="49000">
              <a:schemeClr val="accent5">
                <a:lumMod val="20000"/>
                <a:lumOff val="80000"/>
              </a:schemeClr>
            </a:gs>
            <a:gs pos="100000">
              <a:srgbClr val="00FC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59F13-0666-5942-912A-64E59A50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74E1-AEBD-A341-8D9A-8CA10A8B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B8F2-6A22-A143-B2C8-BCD44C53B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B48F-43F1-1243-9D24-B3A76E306D7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8DAC-64AC-0B4C-84B3-DFAEFADE3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90B9-637B-544A-85E5-F8AA23BE1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1677-0EAE-F24C-B0F0-4BFB7D07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C6677-CAD8-1745-AFC3-65D13F98A2C0}"/>
              </a:ext>
            </a:extLst>
          </p:cNvPr>
          <p:cNvSpPr txBox="1"/>
          <p:nvPr/>
        </p:nvSpPr>
        <p:spPr>
          <a:xfrm>
            <a:off x="3853841" y="2459504"/>
            <a:ext cx="4484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Noteworthy Light" panose="02000400000000000000" pitchFamily="2" charset="77"/>
                <a:ea typeface="Noteworthy Light" panose="02000400000000000000" pitchFamily="2" charset="77"/>
                <a:cs typeface="Brush Script MT" panose="03060802040406070304" pitchFamily="66" charset="-122"/>
              </a:rPr>
              <a:t>Chat Party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Brush Script MT" panose="03060802040406070304" pitchFamily="66" charset="-122"/>
            </a:endParaRPr>
          </a:p>
          <a:p>
            <a:pPr algn="ctr"/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Brush Script MT" panose="03060802040406070304" pitchFamily="66" charset="-122"/>
            </a:endParaRPr>
          </a:p>
          <a:p>
            <a:pPr algn="ctr"/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Brush Script MT" panose="03060802040406070304" pitchFamily="66" charset="-122"/>
            </a:endParaRPr>
          </a:p>
          <a:p>
            <a:pPr algn="ctr"/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Brush Script MT" panose="03060802040406070304" pitchFamily="66" charset="-122"/>
              </a:rPr>
              <a:t>By</a:t>
            </a:r>
          </a:p>
          <a:p>
            <a:pPr algn="ctr"/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Brush Script MT" panose="03060802040406070304" pitchFamily="66" charset="-122"/>
              </a:rPr>
              <a:t>Sebastian Rodriguez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A4E41-DCF9-3344-928F-2D315D6EF09A}"/>
              </a:ext>
            </a:extLst>
          </p:cNvPr>
          <p:cNvSpPr txBox="1"/>
          <p:nvPr/>
        </p:nvSpPr>
        <p:spPr>
          <a:xfrm rot="17994339">
            <a:off x="3584304" y="5112076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D961C-763A-8441-A3DE-A78386BBD4E8}"/>
              </a:ext>
            </a:extLst>
          </p:cNvPr>
          <p:cNvSpPr txBox="1"/>
          <p:nvPr/>
        </p:nvSpPr>
        <p:spPr>
          <a:xfrm rot="3644964">
            <a:off x="8468875" y="2991271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E1830-F275-A941-A874-C8C108DB3240}"/>
              </a:ext>
            </a:extLst>
          </p:cNvPr>
          <p:cNvSpPr txBox="1"/>
          <p:nvPr/>
        </p:nvSpPr>
        <p:spPr>
          <a:xfrm rot="17298247">
            <a:off x="9919144" y="4725902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8278-6125-034A-8983-14A3E52BA9BE}"/>
              </a:ext>
            </a:extLst>
          </p:cNvPr>
          <p:cNvSpPr txBox="1"/>
          <p:nvPr/>
        </p:nvSpPr>
        <p:spPr>
          <a:xfrm rot="21127902">
            <a:off x="4392966" y="483105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BC3B8-803F-3846-B8D7-7E009944F28D}"/>
              </a:ext>
            </a:extLst>
          </p:cNvPr>
          <p:cNvSpPr txBox="1"/>
          <p:nvPr/>
        </p:nvSpPr>
        <p:spPr>
          <a:xfrm rot="4086457">
            <a:off x="636614" y="4884754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3DF79-CE58-6940-8750-9DE1FBBAFE5E}"/>
              </a:ext>
            </a:extLst>
          </p:cNvPr>
          <p:cNvSpPr txBox="1"/>
          <p:nvPr/>
        </p:nvSpPr>
        <p:spPr>
          <a:xfrm rot="19043494">
            <a:off x="2070833" y="2644169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0306D-F36E-4F4D-A87F-57AD06D212A7}"/>
              </a:ext>
            </a:extLst>
          </p:cNvPr>
          <p:cNvSpPr txBox="1"/>
          <p:nvPr/>
        </p:nvSpPr>
        <p:spPr>
          <a:xfrm rot="1861627">
            <a:off x="487257" y="54863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0D713-FD94-2143-949D-320AD7CF9EF7}"/>
              </a:ext>
            </a:extLst>
          </p:cNvPr>
          <p:cNvSpPr txBox="1"/>
          <p:nvPr/>
        </p:nvSpPr>
        <p:spPr>
          <a:xfrm rot="20701727">
            <a:off x="10089449" y="350420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F4C01-D376-4E49-9817-264357E73E75}"/>
              </a:ext>
            </a:extLst>
          </p:cNvPr>
          <p:cNvSpPr txBox="1"/>
          <p:nvPr/>
        </p:nvSpPr>
        <p:spPr>
          <a:xfrm rot="7426740">
            <a:off x="6861852" y="4906809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56E4D-E971-914B-8A3D-9E5FC9226C1D}"/>
              </a:ext>
            </a:extLst>
          </p:cNvPr>
          <p:cNvSpPr txBox="1"/>
          <p:nvPr/>
        </p:nvSpPr>
        <p:spPr>
          <a:xfrm rot="1777412">
            <a:off x="6557012" y="1072854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🤪</a:t>
            </a:r>
          </a:p>
        </p:txBody>
      </p:sp>
    </p:spTree>
    <p:extLst>
      <p:ext uri="{BB962C8B-B14F-4D97-AF65-F5344CB8AC3E}">
        <p14:creationId xmlns:p14="http://schemas.microsoft.com/office/powerpoint/2010/main" val="378577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8ACDE8-37E5-6B4C-AFB2-1EC1F6FEEFF5}"/>
              </a:ext>
            </a:extLst>
          </p:cNvPr>
          <p:cNvSpPr/>
          <p:nvPr/>
        </p:nvSpPr>
        <p:spPr>
          <a:xfrm>
            <a:off x="5419060" y="498348"/>
            <a:ext cx="5858540" cy="5861304"/>
          </a:xfrm>
          <a:prstGeom prst="roundRect">
            <a:avLst/>
          </a:prstGeom>
          <a:pattFill prst="ltDnDiag">
            <a:fgClr>
              <a:srgbClr val="FF81B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27E8D1-0F35-6A47-A9C4-A949BF108AC7}"/>
              </a:ext>
            </a:extLst>
          </p:cNvPr>
          <p:cNvCxnSpPr>
            <a:cxnSpLocks/>
          </p:cNvCxnSpPr>
          <p:nvPr/>
        </p:nvCxnSpPr>
        <p:spPr>
          <a:xfrm>
            <a:off x="5660136" y="1425039"/>
            <a:ext cx="5384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E0B92-48BD-4D42-B27A-EA98BBC163C1}"/>
              </a:ext>
            </a:extLst>
          </p:cNvPr>
          <p:cNvSpPr txBox="1"/>
          <p:nvPr/>
        </p:nvSpPr>
        <p:spPr>
          <a:xfrm>
            <a:off x="5656325" y="812899"/>
            <a:ext cx="5384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Only For That Session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Press ”Host”, and a server ID will automatically be generated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Enter a server ID and press “Join” to join a chat server</a:t>
            </a:r>
          </a:p>
          <a:p>
            <a:pPr marL="285750" indent="-285750">
              <a:buFontTx/>
              <a:buChar char="-"/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If server exist, get ready to chat</a:t>
            </a:r>
          </a:p>
          <a:p>
            <a:pPr marL="285750" indent="-285750">
              <a:buFontTx/>
              <a:buChar char="-"/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If server doesn’t exist alert user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30" name="Background">
            <a:extLst>
              <a:ext uri="{FF2B5EF4-FFF2-40B4-BE49-F238E27FC236}">
                <a16:creationId xmlns:a16="http://schemas.microsoft.com/office/drawing/2014/main" id="{BC5B3B69-3DE0-124D-A73E-725FD1F63052}"/>
              </a:ext>
            </a:extLst>
          </p:cNvPr>
          <p:cNvSpPr/>
          <p:nvPr/>
        </p:nvSpPr>
        <p:spPr>
          <a:xfrm>
            <a:off x="1058410" y="479847"/>
            <a:ext cx="2764465" cy="5879805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28000">
                <a:schemeClr val="bg1">
                  <a:lumMod val="95000"/>
                </a:schemeClr>
              </a:gs>
              <a:gs pos="5600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Frame">
            <a:extLst>
              <a:ext uri="{FF2B5EF4-FFF2-40B4-BE49-F238E27FC236}">
                <a16:creationId xmlns:a16="http://schemas.microsoft.com/office/drawing/2014/main" id="{486C9B79-1705-9644-951D-CDB9DD41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7841"/>
            <a:ext cx="3052487" cy="6122318"/>
          </a:xfrm>
          <a:prstGeom prst="rect">
            <a:avLst/>
          </a:prstGeom>
        </p:spPr>
      </p:pic>
      <p:sp>
        <p:nvSpPr>
          <p:cNvPr id="47" name="ProfilePic">
            <a:extLst>
              <a:ext uri="{FF2B5EF4-FFF2-40B4-BE49-F238E27FC236}">
                <a16:creationId xmlns:a16="http://schemas.microsoft.com/office/drawing/2014/main" id="{BFE7865B-85F5-E942-B339-B190060DF7FB}"/>
              </a:ext>
            </a:extLst>
          </p:cNvPr>
          <p:cNvSpPr/>
          <p:nvPr/>
        </p:nvSpPr>
        <p:spPr>
          <a:xfrm>
            <a:off x="1526242" y="1425039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922B87-17DD-1C4B-BD09-9E08D205B9C1}"/>
              </a:ext>
            </a:extLst>
          </p:cNvPr>
          <p:cNvSpPr txBox="1"/>
          <p:nvPr/>
        </p:nvSpPr>
        <p:spPr>
          <a:xfrm>
            <a:off x="2209143" y="1699305"/>
            <a:ext cx="4629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/>
              <a:t>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947D9-7260-1D4E-97D3-F031AEF82C6A}"/>
              </a:ext>
            </a:extLst>
          </p:cNvPr>
          <p:cNvSpPr txBox="1"/>
          <p:nvPr/>
        </p:nvSpPr>
        <p:spPr>
          <a:xfrm rot="636214">
            <a:off x="10332449" y="3045456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4019EF-6DE0-DF49-BD1B-E4DE2D6A5991}"/>
              </a:ext>
            </a:extLst>
          </p:cNvPr>
          <p:cNvSpPr txBox="1"/>
          <p:nvPr/>
        </p:nvSpPr>
        <p:spPr>
          <a:xfrm rot="21109582">
            <a:off x="7771387" y="5432572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🤫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9356BA-2FFD-4648-8C13-B68A92946C17}"/>
              </a:ext>
            </a:extLst>
          </p:cNvPr>
          <p:cNvSpPr txBox="1"/>
          <p:nvPr/>
        </p:nvSpPr>
        <p:spPr>
          <a:xfrm rot="21109582">
            <a:off x="4345484" y="3521669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F0D58-9193-DE4C-B072-0A4DD928C243}"/>
              </a:ext>
            </a:extLst>
          </p:cNvPr>
          <p:cNvSpPr txBox="1"/>
          <p:nvPr/>
        </p:nvSpPr>
        <p:spPr>
          <a:xfrm>
            <a:off x="1570819" y="3230122"/>
            <a:ext cx="1714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 err="1"/>
              <a:t>PrettyBoy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Server ID: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D145ED-C288-CE45-8964-B5E4911B54FD}"/>
              </a:ext>
            </a:extLst>
          </p:cNvPr>
          <p:cNvGrpSpPr/>
          <p:nvPr/>
        </p:nvGrpSpPr>
        <p:grpSpPr>
          <a:xfrm>
            <a:off x="1221486" y="5138809"/>
            <a:ext cx="1353033" cy="458994"/>
            <a:chOff x="1225283" y="4480501"/>
            <a:chExt cx="1353033" cy="45899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32F7CE-5012-D34D-B6E5-D4A18873CDA2}"/>
                </a:ext>
              </a:extLst>
            </p:cNvPr>
            <p:cNvSpPr/>
            <p:nvPr/>
          </p:nvSpPr>
          <p:spPr>
            <a:xfrm>
              <a:off x="1536040" y="4480501"/>
              <a:ext cx="731520" cy="4589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68279-B495-CD47-9212-3A8671D662F7}"/>
                </a:ext>
              </a:extLst>
            </p:cNvPr>
            <p:cNvSpPr txBox="1"/>
            <p:nvPr/>
          </p:nvSpPr>
          <p:spPr>
            <a:xfrm>
              <a:off x="1225283" y="4525332"/>
              <a:ext cx="1353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HOST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0CF760-F0C7-2F44-9CFD-BDE1DE0CE369}"/>
              </a:ext>
            </a:extLst>
          </p:cNvPr>
          <p:cNvGrpSpPr/>
          <p:nvPr/>
        </p:nvGrpSpPr>
        <p:grpSpPr>
          <a:xfrm>
            <a:off x="2347210" y="5138809"/>
            <a:ext cx="1179086" cy="458994"/>
            <a:chOff x="1324744" y="5146576"/>
            <a:chExt cx="1179086" cy="458994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D49E735-9FED-5247-8340-9E7C7708A1C4}"/>
                </a:ext>
              </a:extLst>
            </p:cNvPr>
            <p:cNvSpPr/>
            <p:nvPr/>
          </p:nvSpPr>
          <p:spPr>
            <a:xfrm>
              <a:off x="1548527" y="5146576"/>
              <a:ext cx="731520" cy="4589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5C3285-9799-984C-B335-22EB0EFA7F12}"/>
                </a:ext>
              </a:extLst>
            </p:cNvPr>
            <p:cNvSpPr txBox="1"/>
            <p:nvPr/>
          </p:nvSpPr>
          <p:spPr>
            <a:xfrm>
              <a:off x="1324744" y="5191407"/>
              <a:ext cx="117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3C1992-FEDE-7E49-92EB-9E43E319C337}"/>
              </a:ext>
            </a:extLst>
          </p:cNvPr>
          <p:cNvGrpSpPr/>
          <p:nvPr/>
        </p:nvGrpSpPr>
        <p:grpSpPr>
          <a:xfrm>
            <a:off x="1526242" y="4430451"/>
            <a:ext cx="1794019" cy="458994"/>
            <a:chOff x="1526243" y="3962798"/>
            <a:chExt cx="1794019" cy="45899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8E349F85-857A-E446-AB52-F585AF67039E}"/>
                </a:ext>
              </a:extLst>
            </p:cNvPr>
            <p:cNvSpPr/>
            <p:nvPr/>
          </p:nvSpPr>
          <p:spPr>
            <a:xfrm>
              <a:off x="1536039" y="3962798"/>
              <a:ext cx="1784223" cy="4589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8722B0-05A6-A448-80B5-91AF5844E299}"/>
                </a:ext>
              </a:extLst>
            </p:cNvPr>
            <p:cNvSpPr txBox="1"/>
            <p:nvPr/>
          </p:nvSpPr>
          <p:spPr>
            <a:xfrm>
              <a:off x="1526243" y="4007629"/>
              <a:ext cx="1784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|</a:t>
              </a:r>
            </a:p>
          </p:txBody>
        </p:sp>
      </p:grpSp>
      <p:pic>
        <p:nvPicPr>
          <p:cNvPr id="63" name="Graphic 62" descr="Single gear with solid fill">
            <a:extLst>
              <a:ext uri="{FF2B5EF4-FFF2-40B4-BE49-F238E27FC236}">
                <a16:creationId xmlns:a16="http://schemas.microsoft.com/office/drawing/2014/main" id="{F564886A-2C9F-5F4C-A9C8-BF106978B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5587" y="837265"/>
            <a:ext cx="411424" cy="4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6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CF4B9D-5375-304B-9B4E-3F2D7C8AB65E}"/>
              </a:ext>
            </a:extLst>
          </p:cNvPr>
          <p:cNvSpPr/>
          <p:nvPr/>
        </p:nvSpPr>
        <p:spPr>
          <a:xfrm>
            <a:off x="909913" y="498348"/>
            <a:ext cx="5858540" cy="5861304"/>
          </a:xfrm>
          <a:prstGeom prst="roundRect">
            <a:avLst/>
          </a:prstGeom>
          <a:pattFill prst="ltDnDiag">
            <a:fgClr>
              <a:srgbClr val="FF81B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C75CC-2E93-AF45-AC75-2828D07FC3B5}"/>
              </a:ext>
            </a:extLst>
          </p:cNvPr>
          <p:cNvCxnSpPr>
            <a:cxnSpLocks/>
          </p:cNvCxnSpPr>
          <p:nvPr/>
        </p:nvCxnSpPr>
        <p:spPr>
          <a:xfrm>
            <a:off x="1147178" y="1426464"/>
            <a:ext cx="5384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E33590-6C7A-904D-B8FD-AD9DD7760AB7}"/>
              </a:ext>
            </a:extLst>
          </p:cNvPr>
          <p:cNvSpPr txBox="1"/>
          <p:nvPr/>
        </p:nvSpPr>
        <p:spPr>
          <a:xfrm>
            <a:off x="1147178" y="812899"/>
            <a:ext cx="53840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Make Your Profile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The user will have an auto generated name and profile picture when the app first starts up</a:t>
            </a:r>
          </a:p>
          <a:p>
            <a:pPr marL="285750" indent="-285750">
              <a:buFontTx/>
              <a:buChar char="-"/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User will be able to choose emojis as their profile picture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User can change their name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CA147817-2EE2-9C46-AEAA-E25F5B3FB5AA}"/>
              </a:ext>
            </a:extLst>
          </p:cNvPr>
          <p:cNvSpPr/>
          <p:nvPr/>
        </p:nvSpPr>
        <p:spPr>
          <a:xfrm>
            <a:off x="8373610" y="479847"/>
            <a:ext cx="2764465" cy="5879805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28000">
                <a:schemeClr val="bg1">
                  <a:lumMod val="95000"/>
                </a:schemeClr>
              </a:gs>
              <a:gs pos="5600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Frame">
            <a:extLst>
              <a:ext uri="{FF2B5EF4-FFF2-40B4-BE49-F238E27FC236}">
                <a16:creationId xmlns:a16="http://schemas.microsoft.com/office/drawing/2014/main" id="{1BD23976-DDAC-D340-A3B7-B357EC5B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67841"/>
            <a:ext cx="3052487" cy="612231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EEF3BF4-909E-914C-B80C-3C52988AAFDD}"/>
              </a:ext>
            </a:extLst>
          </p:cNvPr>
          <p:cNvGrpSpPr/>
          <p:nvPr/>
        </p:nvGrpSpPr>
        <p:grpSpPr>
          <a:xfrm>
            <a:off x="8841442" y="1426464"/>
            <a:ext cx="1828800" cy="2059424"/>
            <a:chOff x="10515166" y="909721"/>
            <a:chExt cx="1828800" cy="2059424"/>
          </a:xfrm>
        </p:grpSpPr>
        <p:sp>
          <p:nvSpPr>
            <p:cNvPr id="14" name="ProfilePic">
              <a:extLst>
                <a:ext uri="{FF2B5EF4-FFF2-40B4-BE49-F238E27FC236}">
                  <a16:creationId xmlns:a16="http://schemas.microsoft.com/office/drawing/2014/main" id="{E7930FA0-BA61-8D46-9391-917C88B22E2F}"/>
                </a:ext>
              </a:extLst>
            </p:cNvPr>
            <p:cNvSpPr/>
            <p:nvPr/>
          </p:nvSpPr>
          <p:spPr>
            <a:xfrm>
              <a:off x="10515166" y="909721"/>
              <a:ext cx="1828800" cy="1828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871FFB-77AB-C043-9924-82E349E50B6C}"/>
                </a:ext>
              </a:extLst>
            </p:cNvPr>
            <p:cNvSpPr txBox="1"/>
            <p:nvPr/>
          </p:nvSpPr>
          <p:spPr>
            <a:xfrm>
              <a:off x="11198072" y="1184041"/>
              <a:ext cx="46298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dirty="0"/>
                <a:t>👽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F7D3F9C-F98C-8D48-B4D1-BED5D5A76BEC}"/>
              </a:ext>
            </a:extLst>
          </p:cNvPr>
          <p:cNvSpPr txBox="1"/>
          <p:nvPr/>
        </p:nvSpPr>
        <p:spPr>
          <a:xfrm rot="1821386">
            <a:off x="320659" y="72052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3C5A2-CF91-CA48-AB69-326A8F693BFA}"/>
              </a:ext>
            </a:extLst>
          </p:cNvPr>
          <p:cNvSpPr txBox="1"/>
          <p:nvPr/>
        </p:nvSpPr>
        <p:spPr>
          <a:xfrm rot="21109582">
            <a:off x="439292" y="5119446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87EE2-7274-C949-A192-3676130F4931}"/>
              </a:ext>
            </a:extLst>
          </p:cNvPr>
          <p:cNvSpPr txBox="1"/>
          <p:nvPr/>
        </p:nvSpPr>
        <p:spPr>
          <a:xfrm rot="21109582">
            <a:off x="6067686" y="997597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😸</a:t>
            </a:r>
          </a:p>
        </p:txBody>
      </p:sp>
      <p:pic>
        <p:nvPicPr>
          <p:cNvPr id="4" name="Graphic 3" descr="Caret Left with solid fill">
            <a:extLst>
              <a:ext uri="{FF2B5EF4-FFF2-40B4-BE49-F238E27FC236}">
                <a16:creationId xmlns:a16="http://schemas.microsoft.com/office/drawing/2014/main" id="{E1C94154-2143-4E4B-B6CC-119654D7F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5088" y="841248"/>
            <a:ext cx="411480" cy="41148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EB120B1-C7F4-8C49-9946-66F3C2C5199A}"/>
              </a:ext>
            </a:extLst>
          </p:cNvPr>
          <p:cNvGrpSpPr/>
          <p:nvPr/>
        </p:nvGrpSpPr>
        <p:grpSpPr>
          <a:xfrm>
            <a:off x="8892420" y="4201881"/>
            <a:ext cx="1794019" cy="828326"/>
            <a:chOff x="4734158" y="3863042"/>
            <a:chExt cx="1794019" cy="8283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0B13D0-F0DC-E547-93EA-D7FCE7F9F012}"/>
                </a:ext>
              </a:extLst>
            </p:cNvPr>
            <p:cNvSpPr txBox="1"/>
            <p:nvPr/>
          </p:nvSpPr>
          <p:spPr>
            <a:xfrm>
              <a:off x="4768934" y="3863042"/>
              <a:ext cx="1714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4899AFC-A082-5E4E-9A1D-E686DCD33648}"/>
                </a:ext>
              </a:extLst>
            </p:cNvPr>
            <p:cNvGrpSpPr/>
            <p:nvPr/>
          </p:nvGrpSpPr>
          <p:grpSpPr>
            <a:xfrm>
              <a:off x="4734158" y="4232374"/>
              <a:ext cx="1794019" cy="458994"/>
              <a:chOff x="1526243" y="3962798"/>
              <a:chExt cx="1794019" cy="458994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B716BDD4-BBB1-7E46-A751-6EE84EB96CFF}"/>
                  </a:ext>
                </a:extLst>
              </p:cNvPr>
              <p:cNvSpPr/>
              <p:nvPr/>
            </p:nvSpPr>
            <p:spPr>
              <a:xfrm>
                <a:off x="1536039" y="3962798"/>
                <a:ext cx="1784223" cy="4589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94B476-3B08-FB4A-81BB-D02177274DAD}"/>
                  </a:ext>
                </a:extLst>
              </p:cNvPr>
              <p:cNvSpPr txBox="1"/>
              <p:nvPr/>
            </p:nvSpPr>
            <p:spPr>
              <a:xfrm>
                <a:off x="1526243" y="4007629"/>
                <a:ext cx="1784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|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5C1CF5-40DC-EE4D-AED9-4CAFA3034B82}"/>
              </a:ext>
            </a:extLst>
          </p:cNvPr>
          <p:cNvGrpSpPr/>
          <p:nvPr/>
        </p:nvGrpSpPr>
        <p:grpSpPr>
          <a:xfrm>
            <a:off x="8462534" y="3419749"/>
            <a:ext cx="2582288" cy="665568"/>
            <a:chOff x="3121917" y="3221524"/>
            <a:chExt cx="2582288" cy="665568"/>
          </a:xfrm>
        </p:grpSpPr>
        <p:sp>
          <p:nvSpPr>
            <p:cNvPr id="29" name="ProfilePic">
              <a:extLst>
                <a:ext uri="{FF2B5EF4-FFF2-40B4-BE49-F238E27FC236}">
                  <a16:creationId xmlns:a16="http://schemas.microsoft.com/office/drawing/2014/main" id="{00225686-8E79-DC47-BD52-39CD81782CBF}"/>
                </a:ext>
              </a:extLst>
            </p:cNvPr>
            <p:cNvSpPr/>
            <p:nvPr/>
          </p:nvSpPr>
          <p:spPr>
            <a:xfrm>
              <a:off x="3216664" y="3248697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rofilePic">
              <a:extLst>
                <a:ext uri="{FF2B5EF4-FFF2-40B4-BE49-F238E27FC236}">
                  <a16:creationId xmlns:a16="http://schemas.microsoft.com/office/drawing/2014/main" id="{45012969-4A4B-3B42-847A-C93B3ADCD2D7}"/>
                </a:ext>
              </a:extLst>
            </p:cNvPr>
            <p:cNvSpPr/>
            <p:nvPr/>
          </p:nvSpPr>
          <p:spPr>
            <a:xfrm>
              <a:off x="3832437" y="3242732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rofilePic">
              <a:extLst>
                <a:ext uri="{FF2B5EF4-FFF2-40B4-BE49-F238E27FC236}">
                  <a16:creationId xmlns:a16="http://schemas.microsoft.com/office/drawing/2014/main" id="{A472454C-F349-3F46-A2C4-5AFBEB003D00}"/>
                </a:ext>
              </a:extLst>
            </p:cNvPr>
            <p:cNvSpPr/>
            <p:nvPr/>
          </p:nvSpPr>
          <p:spPr>
            <a:xfrm>
              <a:off x="4447288" y="3221524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rofilePic">
              <a:extLst>
                <a:ext uri="{FF2B5EF4-FFF2-40B4-BE49-F238E27FC236}">
                  <a16:creationId xmlns:a16="http://schemas.microsoft.com/office/drawing/2014/main" id="{93F77565-40D5-7642-A91F-FA747F72B061}"/>
                </a:ext>
              </a:extLst>
            </p:cNvPr>
            <p:cNvSpPr/>
            <p:nvPr/>
          </p:nvSpPr>
          <p:spPr>
            <a:xfrm>
              <a:off x="5062094" y="3221524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33D318-D337-2B46-9B7F-F0B7D422B07B}"/>
                </a:ext>
              </a:extLst>
            </p:cNvPr>
            <p:cNvSpPr txBox="1"/>
            <p:nvPr/>
          </p:nvSpPr>
          <p:spPr>
            <a:xfrm>
              <a:off x="3121917" y="3302317"/>
              <a:ext cx="733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🥹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D05294-ECB3-2742-865E-E885A66938CC}"/>
                </a:ext>
              </a:extLst>
            </p:cNvPr>
            <p:cNvSpPr txBox="1"/>
            <p:nvPr/>
          </p:nvSpPr>
          <p:spPr>
            <a:xfrm>
              <a:off x="4355662" y="3281109"/>
              <a:ext cx="733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🥰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040B14-EDDE-A244-92E5-8067C58DEA75}"/>
                </a:ext>
              </a:extLst>
            </p:cNvPr>
            <p:cNvSpPr txBox="1"/>
            <p:nvPr/>
          </p:nvSpPr>
          <p:spPr>
            <a:xfrm>
              <a:off x="3737033" y="3302317"/>
              <a:ext cx="733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🥲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76F757-40FD-2F43-8369-F274FACFC6F6}"/>
                </a:ext>
              </a:extLst>
            </p:cNvPr>
            <p:cNvSpPr txBox="1"/>
            <p:nvPr/>
          </p:nvSpPr>
          <p:spPr>
            <a:xfrm>
              <a:off x="4970558" y="3281108"/>
              <a:ext cx="733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12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ackground">
            <a:extLst>
              <a:ext uri="{FF2B5EF4-FFF2-40B4-BE49-F238E27FC236}">
                <a16:creationId xmlns:a16="http://schemas.microsoft.com/office/drawing/2014/main" id="{83BB4464-DCBD-EE44-9835-DD068F1A7077}"/>
              </a:ext>
            </a:extLst>
          </p:cNvPr>
          <p:cNvSpPr/>
          <p:nvPr/>
        </p:nvSpPr>
        <p:spPr>
          <a:xfrm>
            <a:off x="909913" y="499730"/>
            <a:ext cx="5858540" cy="5861304"/>
          </a:xfrm>
          <a:prstGeom prst="roundRect">
            <a:avLst/>
          </a:prstGeom>
          <a:pattFill prst="ltDnDiag">
            <a:fgClr>
              <a:srgbClr val="FF81B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3068A34E-EE14-8C4B-BC6B-9FF137CAA9DB}"/>
              </a:ext>
            </a:extLst>
          </p:cNvPr>
          <p:cNvCxnSpPr>
            <a:cxnSpLocks/>
          </p:cNvCxnSpPr>
          <p:nvPr/>
        </p:nvCxnSpPr>
        <p:spPr>
          <a:xfrm>
            <a:off x="1147419" y="1425039"/>
            <a:ext cx="5384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">
            <a:extLst>
              <a:ext uri="{FF2B5EF4-FFF2-40B4-BE49-F238E27FC236}">
                <a16:creationId xmlns:a16="http://schemas.microsoft.com/office/drawing/2014/main" id="{A7AED45E-95A1-D845-8EB9-C5081C072BD4}"/>
              </a:ext>
            </a:extLst>
          </p:cNvPr>
          <p:cNvSpPr txBox="1"/>
          <p:nvPr/>
        </p:nvSpPr>
        <p:spPr>
          <a:xfrm>
            <a:off x="1147419" y="812899"/>
            <a:ext cx="5384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Chat With Anyone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Text will be shared to everyone on the server</a:t>
            </a:r>
          </a:p>
          <a:p>
            <a:pPr marL="285750" indent="-285750">
              <a:buFontTx/>
              <a:buChar char="-"/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Users, currently on the server, will be informed when others join and leave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If the host leaves, the chat ends</a:t>
            </a:r>
          </a:p>
          <a:p>
            <a:pPr marL="285750" indent="-285750">
              <a:buFontTx/>
              <a:buChar char="-"/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Users will be able to leave by pressing their profile picture, and reconfirming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945E6-723E-E74B-88D4-6592DA1D84C6}"/>
              </a:ext>
            </a:extLst>
          </p:cNvPr>
          <p:cNvSpPr txBox="1"/>
          <p:nvPr/>
        </p:nvSpPr>
        <p:spPr>
          <a:xfrm rot="21109582">
            <a:off x="-20011" y="1656209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75B4A8-986E-EF4F-9BC8-18B841493636}"/>
              </a:ext>
            </a:extLst>
          </p:cNvPr>
          <p:cNvSpPr txBox="1"/>
          <p:nvPr/>
        </p:nvSpPr>
        <p:spPr>
          <a:xfrm>
            <a:off x="6306503" y="3011795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👾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573CF-25C2-0944-BEC4-D2E46E2C8F8C}"/>
              </a:ext>
            </a:extLst>
          </p:cNvPr>
          <p:cNvSpPr txBox="1"/>
          <p:nvPr/>
        </p:nvSpPr>
        <p:spPr>
          <a:xfrm rot="1777412">
            <a:off x="129653" y="5224182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🕹</a:t>
            </a:r>
          </a:p>
        </p:txBody>
      </p:sp>
      <p:sp>
        <p:nvSpPr>
          <p:cNvPr id="7" name="Background">
            <a:extLst>
              <a:ext uri="{FF2B5EF4-FFF2-40B4-BE49-F238E27FC236}">
                <a16:creationId xmlns:a16="http://schemas.microsoft.com/office/drawing/2014/main" id="{0F2AB3A0-C045-0E46-B2B7-8DDAE467880F}"/>
              </a:ext>
            </a:extLst>
          </p:cNvPr>
          <p:cNvSpPr/>
          <p:nvPr/>
        </p:nvSpPr>
        <p:spPr>
          <a:xfrm>
            <a:off x="8373610" y="481229"/>
            <a:ext cx="2764465" cy="5879805"/>
          </a:xfrm>
          <a:prstGeom prst="roundRect">
            <a:avLst/>
          </a:prstGeom>
          <a:gradFill>
            <a:gsLst>
              <a:gs pos="0">
                <a:srgbClr val="7030A0"/>
              </a:gs>
              <a:gs pos="28000">
                <a:schemeClr val="bg1">
                  <a:lumMod val="95000"/>
                </a:schemeClr>
              </a:gs>
              <a:gs pos="56000">
                <a:schemeClr val="bg1">
                  <a:lumMod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TextBubble1" descr="Shape, rectangle&#10;&#10;Description automatically generated">
            <a:extLst>
              <a:ext uri="{FF2B5EF4-FFF2-40B4-BE49-F238E27FC236}">
                <a16:creationId xmlns:a16="http://schemas.microsoft.com/office/drawing/2014/main" id="{28AA2A00-3B60-6549-A94F-FBAEE1C445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44638" y="4356411"/>
            <a:ext cx="2199943" cy="1312869"/>
          </a:xfrm>
          <a:prstGeom prst="rect">
            <a:avLst/>
          </a:prstGeom>
          <a:noFill/>
        </p:spPr>
      </p:pic>
      <p:pic>
        <p:nvPicPr>
          <p:cNvPr id="20" name="TextBubble2" descr="Shape, rectangle&#10;&#10;Description automatically generated">
            <a:extLst>
              <a:ext uri="{FF2B5EF4-FFF2-40B4-BE49-F238E27FC236}">
                <a16:creationId xmlns:a16="http://schemas.microsoft.com/office/drawing/2014/main" id="{2D07EF30-E507-764D-AB92-E0047851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491904" y="3043542"/>
            <a:ext cx="2199943" cy="1312869"/>
          </a:xfrm>
          <a:prstGeom prst="rect">
            <a:avLst/>
          </a:prstGeom>
          <a:noFill/>
        </p:spPr>
      </p:pic>
      <p:pic>
        <p:nvPicPr>
          <p:cNvPr id="26" name="TextBubble3" descr="Shape, rectangle&#10;&#10;Description automatically generated">
            <a:extLst>
              <a:ext uri="{FF2B5EF4-FFF2-40B4-BE49-F238E27FC236}">
                <a16:creationId xmlns:a16="http://schemas.microsoft.com/office/drawing/2014/main" id="{3F7F57F2-547F-4140-BF9B-4D9FC80512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8281" y="1832729"/>
            <a:ext cx="2146300" cy="1270000"/>
          </a:xfrm>
          <a:prstGeom prst="rect">
            <a:avLst/>
          </a:prstGeom>
        </p:spPr>
      </p:pic>
      <p:sp>
        <p:nvSpPr>
          <p:cNvPr id="21" name="Message1">
            <a:extLst>
              <a:ext uri="{FF2B5EF4-FFF2-40B4-BE49-F238E27FC236}">
                <a16:creationId xmlns:a16="http://schemas.microsoft.com/office/drawing/2014/main" id="{9EA18905-2823-9843-9017-16A8B237097D}"/>
              </a:ext>
            </a:extLst>
          </p:cNvPr>
          <p:cNvSpPr txBox="1"/>
          <p:nvPr/>
        </p:nvSpPr>
        <p:spPr>
          <a:xfrm>
            <a:off x="9148884" y="4620754"/>
            <a:ext cx="159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on Elden Rings, in 5</a:t>
            </a:r>
          </a:p>
        </p:txBody>
      </p:sp>
      <p:sp>
        <p:nvSpPr>
          <p:cNvPr id="22" name="Message2">
            <a:extLst>
              <a:ext uri="{FF2B5EF4-FFF2-40B4-BE49-F238E27FC236}">
                <a16:creationId xmlns:a16="http://schemas.microsoft.com/office/drawing/2014/main" id="{00FD2B3B-5E9C-FB48-9570-77BBD8A33939}"/>
              </a:ext>
            </a:extLst>
          </p:cNvPr>
          <p:cNvSpPr txBox="1"/>
          <p:nvPr/>
        </p:nvSpPr>
        <p:spPr>
          <a:xfrm>
            <a:off x="8774995" y="3259722"/>
            <a:ext cx="159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Nah tonight I’m playing </a:t>
            </a:r>
            <a:r>
              <a:rPr lang="en-US" sz="1200" dirty="0" err="1"/>
              <a:t>fortnite</a:t>
            </a:r>
            <a:endParaRPr lang="en-US" sz="1200" dirty="0"/>
          </a:p>
        </p:txBody>
      </p:sp>
      <p:sp>
        <p:nvSpPr>
          <p:cNvPr id="24" name="Message3">
            <a:extLst>
              <a:ext uri="{FF2B5EF4-FFF2-40B4-BE49-F238E27FC236}">
                <a16:creationId xmlns:a16="http://schemas.microsoft.com/office/drawing/2014/main" id="{95A41E66-B64C-4549-85D2-B1E14DC2280D}"/>
              </a:ext>
            </a:extLst>
          </p:cNvPr>
          <p:cNvSpPr txBox="1"/>
          <p:nvPr/>
        </p:nvSpPr>
        <p:spPr>
          <a:xfrm>
            <a:off x="9176381" y="2580257"/>
            <a:ext cx="159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PrettyBoy</a:t>
            </a:r>
            <a:r>
              <a:rPr lang="en-US" sz="1200" dirty="0"/>
              <a:t> left the chat</a:t>
            </a:r>
          </a:p>
        </p:txBody>
      </p:sp>
      <p:sp>
        <p:nvSpPr>
          <p:cNvPr id="17" name="BottomBanner">
            <a:extLst>
              <a:ext uri="{FF2B5EF4-FFF2-40B4-BE49-F238E27FC236}">
                <a16:creationId xmlns:a16="http://schemas.microsoft.com/office/drawing/2014/main" id="{3FED37BA-EC02-0C46-B523-FCB44A7B86EE}"/>
              </a:ext>
            </a:extLst>
          </p:cNvPr>
          <p:cNvSpPr/>
          <p:nvPr/>
        </p:nvSpPr>
        <p:spPr>
          <a:xfrm>
            <a:off x="8369031" y="5669280"/>
            <a:ext cx="2764465" cy="679465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56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ntry">
            <a:extLst>
              <a:ext uri="{FF2B5EF4-FFF2-40B4-BE49-F238E27FC236}">
                <a16:creationId xmlns:a16="http://schemas.microsoft.com/office/drawing/2014/main" id="{C049F5F1-8516-BF48-928F-E1A0ED514065}"/>
              </a:ext>
            </a:extLst>
          </p:cNvPr>
          <p:cNvSpPr/>
          <p:nvPr/>
        </p:nvSpPr>
        <p:spPr>
          <a:xfrm>
            <a:off x="8447314" y="5799909"/>
            <a:ext cx="2246812" cy="2725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SendBox">
            <a:extLst>
              <a:ext uri="{FF2B5EF4-FFF2-40B4-BE49-F238E27FC236}">
                <a16:creationId xmlns:a16="http://schemas.microsoft.com/office/drawing/2014/main" id="{48472B2F-B39D-6645-8B0E-5449A132BEC5}"/>
              </a:ext>
            </a:extLst>
          </p:cNvPr>
          <p:cNvGrpSpPr/>
          <p:nvPr/>
        </p:nvGrpSpPr>
        <p:grpSpPr>
          <a:xfrm>
            <a:off x="10767830" y="5799909"/>
            <a:ext cx="289494" cy="272508"/>
            <a:chOff x="7370750" y="3543117"/>
            <a:chExt cx="289494" cy="272508"/>
          </a:xfrm>
        </p:grpSpPr>
        <p:sp>
          <p:nvSpPr>
            <p:cNvPr id="10" name="Send">
              <a:extLst>
                <a:ext uri="{FF2B5EF4-FFF2-40B4-BE49-F238E27FC236}">
                  <a16:creationId xmlns:a16="http://schemas.microsoft.com/office/drawing/2014/main" id="{C2ADA96F-B495-2F4E-AF6B-3FCB6D2EAD6F}"/>
                </a:ext>
              </a:extLst>
            </p:cNvPr>
            <p:cNvSpPr/>
            <p:nvPr/>
          </p:nvSpPr>
          <p:spPr>
            <a:xfrm>
              <a:off x="7370750" y="3543117"/>
              <a:ext cx="289494" cy="2725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Arrow">
              <a:extLst>
                <a:ext uri="{FF2B5EF4-FFF2-40B4-BE49-F238E27FC236}">
                  <a16:creationId xmlns:a16="http://schemas.microsoft.com/office/drawing/2014/main" id="{2ED5B418-7E6F-A94F-9B04-A5B13A96CF90}"/>
                </a:ext>
              </a:extLst>
            </p:cNvPr>
            <p:cNvCxnSpPr/>
            <p:nvPr/>
          </p:nvCxnSpPr>
          <p:spPr>
            <a:xfrm flipV="1">
              <a:off x="7515497" y="3579223"/>
              <a:ext cx="0" cy="20029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opBanner">
            <a:extLst>
              <a:ext uri="{FF2B5EF4-FFF2-40B4-BE49-F238E27FC236}">
                <a16:creationId xmlns:a16="http://schemas.microsoft.com/office/drawing/2014/main" id="{DAEB34CB-A9EB-9044-BB7A-490CA5285E43}"/>
              </a:ext>
            </a:extLst>
          </p:cNvPr>
          <p:cNvSpPr/>
          <p:nvPr/>
        </p:nvSpPr>
        <p:spPr>
          <a:xfrm>
            <a:off x="8373609" y="496966"/>
            <a:ext cx="2764465" cy="928073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49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Frame">
            <a:extLst>
              <a:ext uri="{FF2B5EF4-FFF2-40B4-BE49-F238E27FC236}">
                <a16:creationId xmlns:a16="http://schemas.microsoft.com/office/drawing/2014/main" id="{2AF9471C-F24E-154F-A20F-A7F661882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367841"/>
            <a:ext cx="3052487" cy="6122318"/>
          </a:xfrm>
          <a:prstGeom prst="rect">
            <a:avLst/>
          </a:prstGeom>
        </p:spPr>
      </p:pic>
      <p:grpSp>
        <p:nvGrpSpPr>
          <p:cNvPr id="31" name="Profile">
            <a:extLst>
              <a:ext uri="{FF2B5EF4-FFF2-40B4-BE49-F238E27FC236}">
                <a16:creationId xmlns:a16="http://schemas.microsoft.com/office/drawing/2014/main" id="{D2596877-3C4C-3443-9A54-3750B60CC60B}"/>
              </a:ext>
            </a:extLst>
          </p:cNvPr>
          <p:cNvGrpSpPr/>
          <p:nvPr/>
        </p:nvGrpSpPr>
        <p:grpSpPr>
          <a:xfrm>
            <a:off x="10515166" y="909721"/>
            <a:ext cx="470922" cy="609989"/>
            <a:chOff x="10515166" y="909721"/>
            <a:chExt cx="470922" cy="609989"/>
          </a:xfrm>
        </p:grpSpPr>
        <p:sp>
          <p:nvSpPr>
            <p:cNvPr id="16" name="ProfilePic">
              <a:extLst>
                <a:ext uri="{FF2B5EF4-FFF2-40B4-BE49-F238E27FC236}">
                  <a16:creationId xmlns:a16="http://schemas.microsoft.com/office/drawing/2014/main" id="{4970BA89-620D-114C-9D40-E56824E5DDA4}"/>
                </a:ext>
              </a:extLst>
            </p:cNvPr>
            <p:cNvSpPr/>
            <p:nvPr/>
          </p:nvSpPr>
          <p:spPr>
            <a:xfrm>
              <a:off x="10515166" y="909721"/>
              <a:ext cx="466344" cy="466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93C7F-C502-E243-8F28-AD88728378FE}"/>
                </a:ext>
              </a:extLst>
            </p:cNvPr>
            <p:cNvSpPr txBox="1"/>
            <p:nvPr/>
          </p:nvSpPr>
          <p:spPr>
            <a:xfrm>
              <a:off x="10523101" y="934935"/>
              <a:ext cx="462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👽</a:t>
              </a:r>
            </a:p>
          </p:txBody>
        </p:sp>
      </p:grpSp>
      <p:sp>
        <p:nvSpPr>
          <p:cNvPr id="15" name="TopBannerInfo">
            <a:extLst>
              <a:ext uri="{FF2B5EF4-FFF2-40B4-BE49-F238E27FC236}">
                <a16:creationId xmlns:a16="http://schemas.microsoft.com/office/drawing/2014/main" id="{9564232F-4331-E543-B39F-297F48071E2E}"/>
              </a:ext>
            </a:extLst>
          </p:cNvPr>
          <p:cNvSpPr txBox="1"/>
          <p:nvPr/>
        </p:nvSpPr>
        <p:spPr>
          <a:xfrm>
            <a:off x="8491904" y="955749"/>
            <a:ext cx="2460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Noteworthy Light" panose="02000400000000000000" pitchFamily="2" charset="77"/>
                <a:cs typeface="Sana" pitchFamily="2" charset="-78"/>
              </a:rPr>
              <a:t>Group ID: #12345</a:t>
            </a:r>
          </a:p>
        </p:txBody>
      </p:sp>
    </p:spTree>
    <p:extLst>
      <p:ext uri="{BB962C8B-B14F-4D97-AF65-F5344CB8AC3E}">
        <p14:creationId xmlns:p14="http://schemas.microsoft.com/office/powerpoint/2010/main" val="161706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BE961D3-848F-B543-A0A9-5FE276B6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314" y="1428748"/>
            <a:ext cx="7620000" cy="400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8ACDE8-37E5-6B4C-AFB2-1EC1F6FEEFF5}"/>
              </a:ext>
            </a:extLst>
          </p:cNvPr>
          <p:cNvSpPr/>
          <p:nvPr/>
        </p:nvSpPr>
        <p:spPr>
          <a:xfrm>
            <a:off x="5419060" y="498348"/>
            <a:ext cx="5858540" cy="5861304"/>
          </a:xfrm>
          <a:prstGeom prst="roundRect">
            <a:avLst/>
          </a:prstGeom>
          <a:pattFill prst="ltDnDiag">
            <a:fgClr>
              <a:srgbClr val="FF81B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27E8D1-0F35-6A47-A9C4-A949BF108AC7}"/>
              </a:ext>
            </a:extLst>
          </p:cNvPr>
          <p:cNvCxnSpPr>
            <a:cxnSpLocks/>
          </p:cNvCxnSpPr>
          <p:nvPr/>
        </p:nvCxnSpPr>
        <p:spPr>
          <a:xfrm>
            <a:off x="5660136" y="1425039"/>
            <a:ext cx="5384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E0B92-48BD-4D42-B27A-EA98BBC163C1}"/>
              </a:ext>
            </a:extLst>
          </p:cNvPr>
          <p:cNvSpPr txBox="1"/>
          <p:nvPr/>
        </p:nvSpPr>
        <p:spPr>
          <a:xfrm>
            <a:off x="5656325" y="812899"/>
            <a:ext cx="5384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Google Cloud aka Firebase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Will handle connecting users</a:t>
            </a:r>
          </a:p>
          <a:p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Share data between the users</a:t>
            </a:r>
          </a:p>
          <a:p>
            <a:pPr marL="285750" indent="-285750">
              <a:buFontTx/>
              <a:buChar char="-"/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Possibly save user information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947D9-7260-1D4E-97D3-F031AEF82C6A}"/>
              </a:ext>
            </a:extLst>
          </p:cNvPr>
          <p:cNvSpPr txBox="1"/>
          <p:nvPr/>
        </p:nvSpPr>
        <p:spPr>
          <a:xfrm rot="636214">
            <a:off x="10332449" y="3045456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👻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4019EF-6DE0-DF49-BD1B-E4DE2D6A5991}"/>
              </a:ext>
            </a:extLst>
          </p:cNvPr>
          <p:cNvSpPr txBox="1"/>
          <p:nvPr/>
        </p:nvSpPr>
        <p:spPr>
          <a:xfrm rot="21109582">
            <a:off x="6814899" y="5449101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😇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9356BA-2FFD-4648-8C13-B68A92946C17}"/>
              </a:ext>
            </a:extLst>
          </p:cNvPr>
          <p:cNvSpPr txBox="1"/>
          <p:nvPr/>
        </p:nvSpPr>
        <p:spPr>
          <a:xfrm rot="21109582">
            <a:off x="4345486" y="1022310"/>
            <a:ext cx="1415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😍</a:t>
            </a:r>
          </a:p>
        </p:txBody>
      </p:sp>
    </p:spTree>
    <p:extLst>
      <p:ext uri="{BB962C8B-B14F-4D97-AF65-F5344CB8AC3E}">
        <p14:creationId xmlns:p14="http://schemas.microsoft.com/office/powerpoint/2010/main" val="344059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214</Words>
  <Application>Microsoft Macintosh PowerPoint</Application>
  <PresentationFormat>Widescreen</PresentationFormat>
  <Paragraphs>84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Noteworthy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Rodriguez</dc:creator>
  <cp:lastModifiedBy>Sebastian Rodriguez</cp:lastModifiedBy>
  <cp:revision>60</cp:revision>
  <dcterms:created xsi:type="dcterms:W3CDTF">2022-03-24T06:55:02Z</dcterms:created>
  <dcterms:modified xsi:type="dcterms:W3CDTF">2022-03-24T21:15:50Z</dcterms:modified>
</cp:coreProperties>
</file>