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569fc25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569fc25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69fc25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69fc25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69fc25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569fc25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569fc25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569fc25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D5A6BD"/>
            </a:gs>
          </a:gsLst>
          <a:lin ang="5400012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555950"/>
            <a:ext cx="8520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Nerld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By</a:t>
            </a: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Sebastian Rodriguez</a:t>
            </a: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85725" y="4233875"/>
            <a:ext cx="942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roxima Nova"/>
                <a:ea typeface="Proxima Nova"/>
                <a:cs typeface="Proxima Nova"/>
                <a:sym typeface="Proxima Nova"/>
              </a:rPr>
              <a:t>👩‍💻👨‍💻🧑‍💻</a:t>
            </a:r>
            <a:r>
              <a:rPr lang="en" sz="6000">
                <a:latin typeface="Proxima Nova"/>
                <a:ea typeface="Proxima Nova"/>
                <a:cs typeface="Proxima Nova"/>
                <a:sym typeface="Proxima Nova"/>
              </a:rPr>
              <a:t>👩‍💻👨‍💻🧑‍💻👩‍💻👨‍💻🧑‍💻👩‍💻👨‍💻🧑‍💻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6536101">
            <a:off x="923835" y="1818815"/>
            <a:ext cx="3000041" cy="923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😃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 rot="2700000">
            <a:off x="5152950" y="1648307"/>
            <a:ext cx="2999971" cy="92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☺️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 rot="-701722">
            <a:off x="476265" y="3321413"/>
            <a:ext cx="2999880" cy="92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😍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 rot="-1494264">
            <a:off x="-685823" y="2484908"/>
            <a:ext cx="2999961" cy="9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😇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 rot="953418">
            <a:off x="2095452" y="632562"/>
            <a:ext cx="3000039" cy="92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🤓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 rot="1977065">
            <a:off x="-685792" y="1019436"/>
            <a:ext cx="2999874" cy="923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🥸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 rot="-2837864">
            <a:off x="4200662" y="391622"/>
            <a:ext cx="3000050" cy="9235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🥳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 rot="-1437645">
            <a:off x="6124420" y="3212981"/>
            <a:ext cx="2999921" cy="923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🤩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 rot="-395862">
            <a:off x="181028" y="38456"/>
            <a:ext cx="3000068" cy="923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🤣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 rot="1339237">
            <a:off x="7039023" y="2506284"/>
            <a:ext cx="3000087" cy="923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😭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 rot="-974526">
            <a:off x="6820138" y="868066"/>
            <a:ext cx="3000036" cy="923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🧐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 rot="7522670">
            <a:off x="5610024" y="-8693"/>
            <a:ext cx="3000177" cy="923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D5A6BD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What’s Nerld?</a:t>
            </a:r>
            <a:endParaRPr b="1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Where’s ok for be a nerd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Social media app for coders to share snippets of their creation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Mainly targeted for those who are curious or beginning in programming, but everyone is welcomed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Encourages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the user to interact with like-minded individuals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Growing their network, creativity, and knowledge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Can be used as a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stack overflow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alternative, but more towards an instagram for code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067250" y="631800"/>
            <a:ext cx="4552800" cy="39372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276800" y="3326675"/>
            <a:ext cx="1476300" cy="1009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486350" y="363147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4"/>
          <p:cNvSpPr/>
          <p:nvPr/>
        </p:nvSpPr>
        <p:spPr>
          <a:xfrm flipH="1">
            <a:off x="6229425" y="2955050"/>
            <a:ext cx="1476300" cy="1009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438975" y="3259850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java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857900" y="2095500"/>
            <a:ext cx="1476300" cy="1009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5067450" y="2400300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4"/>
          <p:cNvSpPr/>
          <p:nvPr/>
        </p:nvSpPr>
        <p:spPr>
          <a:xfrm flipH="1">
            <a:off x="6839025" y="1840625"/>
            <a:ext cx="1476300" cy="1009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7048575" y="21454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kotlin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4"/>
          <p:cNvSpPr/>
          <p:nvPr/>
        </p:nvSpPr>
        <p:spPr>
          <a:xfrm flipH="1">
            <a:off x="6124650" y="726200"/>
            <a:ext cx="1476300" cy="1009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334200" y="1031000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swift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153050" y="1031000"/>
            <a:ext cx="1476300" cy="1009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4362600" y="1335800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javascript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729463" y="376551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😯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491113" y="4031676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😜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7079363" y="1222026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🥰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714813" y="4002976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D5A6BD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5099242" y="1254775"/>
            <a:ext cx="3713700" cy="3211800"/>
          </a:xfrm>
          <a:prstGeom prst="flowChartAlternateProcess">
            <a:avLst/>
          </a:prstGeom>
          <a:solidFill>
            <a:srgbClr val="F3F3F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Development Details</a:t>
            </a:r>
            <a:endParaRPr b="1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iOS app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SwiftUI interface and Swift language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Google Firebase Firestore as the backend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Store all posts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Store all users (temporary, goal to transfer to Firebase Authentication)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Post code as text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Includes the user’s name and profile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can customize their profile to express themself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Icon&#10;&#10;Description automatically generated" id="101" name="Google Shape;101;p15"/>
          <p:cNvPicPr preferRelativeResize="0"/>
          <p:nvPr/>
        </p:nvPicPr>
        <p:blipFill rotWithShape="1">
          <a:blip r:embed="rId3">
            <a:alphaModFix/>
          </a:blip>
          <a:srcRect b="17667" l="28920" r="29154" t="18573"/>
          <a:stretch/>
        </p:blipFill>
        <p:spPr>
          <a:xfrm>
            <a:off x="5080025" y="1362625"/>
            <a:ext cx="3752274" cy="299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7105638" y="3729526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🧑‍💻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742063" y="986501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🗒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D5A6BD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1472000" y="1874700"/>
            <a:ext cx="3155100" cy="1394100"/>
          </a:xfrm>
          <a:prstGeom prst="flowChartAlternateProcess">
            <a:avLst/>
          </a:prstGeom>
          <a:solidFill>
            <a:srgbClr val="EFEFEF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490250" y="526350"/>
            <a:ext cx="5226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 b="1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250" y="152400"/>
            <a:ext cx="23351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36038" y="1343251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📱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071988" y="1708726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👩‍💻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220238" y="2959826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D5A6BD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14800" y="1956000"/>
            <a:ext cx="81144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Q&amp;A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