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5"/>
    <p:restoredTop sz="94669"/>
  </p:normalViewPr>
  <p:slideViewPr>
    <p:cSldViewPr snapToGrid="0" snapToObjects="1">
      <p:cViewPr>
        <p:scale>
          <a:sx n="100" d="100"/>
          <a:sy n="100" d="100"/>
        </p:scale>
        <p:origin x="194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EB4B-8580-5941-9F7D-74D985626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24268-4A56-F64C-A519-53E4514AB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0F26-AEC9-1B4A-A09F-7B391BC7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D3DA-A50D-764B-A7AC-993B6200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DDD2-8B3A-1040-9A45-6FE33562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4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6B75-5DE6-9345-A1EB-8F2815CF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92AA-A82F-3847-9C51-B4EBF8C29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ED1D-0F84-D444-B662-0D208568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D6BF-8196-FA4F-A366-AFE739C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1CDF-A558-5248-B6F5-1B6F2CFB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8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9EE38-E375-C848-9FFA-DCB54DCA0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1F7F0-4DD4-9F42-A828-66C0CD6E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3AA2-45DE-2E4C-AC9B-C8A48FC5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F037-372F-2D4E-AFFB-83A259A7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94A3-7153-5E42-AB3C-4471EF8D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4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199B-AFDF-364C-9BDC-F43CF3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C662-B037-044E-B582-56244B9D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19F6-7079-C945-B1E6-2BCA784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4FB6-A173-FE44-A77D-A072CA02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C4B1-8949-1A4E-B989-DF8BA5C8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3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FA72-8CA1-2044-BFEA-90F231B6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4829C-0D35-8047-AFA1-4A45193C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285C-3F02-FC4A-8C86-8E9C802F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7163-CFBB-FF4F-810E-5DE3953A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BBDE-01DC-8541-8EFB-BCF197C0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2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7E92-B0F4-224C-B3CA-FF407593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BF4D-D072-B84D-B427-7DAFDE3D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E764-6756-E945-B261-2AEC4018A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E1A2A-5D1C-734E-BB79-66CC3B1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6E69E-4BD8-B440-BC7D-FF8284BA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47B4-84D0-6B43-AABE-8225FA5E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90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E6E8-BB2F-534A-A3C1-BD1EBE6C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7924-C148-4746-A22E-CC1336FF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B8CF3-DB43-AA44-A476-48BE93831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4A98F-434A-7E42-8227-436955ADD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98796-130D-934E-86A7-57478986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4044E-BCBA-8F47-A528-9BA1FCBC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E642D-622D-1D4E-9073-345CE6DB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936D3-4AE0-9B45-B9C1-703FB0ED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1DFB-E62D-8B47-B9C0-B7889D1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5D40C-1447-D249-9ED9-5E519E6E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EEE8E-F4F6-9B49-A779-07E269F1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03BE8-27CE-2948-8F54-6380BCD9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D4A9C-2BA3-424C-8674-ED183C0E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0BEDE-1BC7-2843-AB70-B6BFD795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56019-C265-D747-8146-594EECC1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5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AD23-8632-954D-BE2B-89FEDDF2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E835-E4C2-DC40-8E4C-946BD5E85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C00E3-D91E-B647-89F2-C07C9EC62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0BC9D-590A-9B4B-BA2E-C66816C6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D7B44-D4E5-294D-93D4-0E641C28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CAF84-CE5D-3743-B4C1-DB2195F8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19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97A3-B85A-104B-93F6-3F5D6BA1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24F50-80D8-E642-B3C1-AE4AADDCD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7226-3AAC-124E-A6A5-1C44A27A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93D85-C1B5-084A-AF31-CAF60B9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6C03-6413-6649-A5EF-93ED0F92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E958A-B4ED-6749-B131-BEA31098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1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B461-C5B5-E540-A993-712C9297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17ED-0F4E-7C49-A07F-AC0AEE59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C607-546C-544B-83A9-BBA7BD04C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AD61-6A30-6643-BDDC-FAF1A454F50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7190-755D-C74E-BA5C-8BC727183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5383-5F1A-9C47-98A9-525E19624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47FD-B57B-954F-8A67-C9DDFF4D2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0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68C8B56-A82E-634B-9537-3E2783A647D9}"/>
              </a:ext>
            </a:extLst>
          </p:cNvPr>
          <p:cNvGrpSpPr/>
          <p:nvPr/>
        </p:nvGrpSpPr>
        <p:grpSpPr>
          <a:xfrm>
            <a:off x="2673530" y="87085"/>
            <a:ext cx="6278880" cy="6618514"/>
            <a:chOff x="2952204" y="69668"/>
            <a:chExt cx="6278880" cy="661851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B963DA2-9C69-354F-BF31-4DD39744C4E8}"/>
                </a:ext>
              </a:extLst>
            </p:cNvPr>
            <p:cNvGrpSpPr/>
            <p:nvPr/>
          </p:nvGrpSpPr>
          <p:grpSpPr>
            <a:xfrm>
              <a:off x="2952204" y="69668"/>
              <a:ext cx="6278880" cy="6618514"/>
              <a:chOff x="2952204" y="69668"/>
              <a:chExt cx="6278880" cy="6618514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BF2B1DB-53E0-4447-BB51-3EFEEE49E2ED}"/>
                  </a:ext>
                </a:extLst>
              </p:cNvPr>
              <p:cNvGrpSpPr/>
              <p:nvPr/>
            </p:nvGrpSpPr>
            <p:grpSpPr>
              <a:xfrm>
                <a:off x="2952204" y="69668"/>
                <a:ext cx="6278880" cy="6618514"/>
                <a:chOff x="2795451" y="243840"/>
                <a:chExt cx="6278880" cy="6618514"/>
              </a:xfrm>
            </p:grpSpPr>
            <p:sp>
              <p:nvSpPr>
                <p:cNvPr id="136" name="Round Same Side Corner Rectangle 135">
                  <a:extLst>
                    <a:ext uri="{FF2B5EF4-FFF2-40B4-BE49-F238E27FC236}">
                      <a16:creationId xmlns:a16="http://schemas.microsoft.com/office/drawing/2014/main" id="{33496DD3-4022-3444-8F7A-AD9C73151F32}"/>
                    </a:ext>
                  </a:extLst>
                </p:cNvPr>
                <p:cNvSpPr/>
                <p:nvPr/>
              </p:nvSpPr>
              <p:spPr>
                <a:xfrm flipV="1">
                  <a:off x="2795451" y="2879379"/>
                  <a:ext cx="6278880" cy="3982975"/>
                </a:xfrm>
                <a:prstGeom prst="round2SameRect">
                  <a:avLst/>
                </a:prstGeom>
                <a:solidFill>
                  <a:schemeClr val="tx1">
                    <a:alpha val="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5" name="Round Same Side Corner Rectangle 134">
                  <a:extLst>
                    <a:ext uri="{FF2B5EF4-FFF2-40B4-BE49-F238E27FC236}">
                      <a16:creationId xmlns:a16="http://schemas.microsoft.com/office/drawing/2014/main" id="{ECE88B57-9244-064F-8F21-B8243DCFFDF9}"/>
                    </a:ext>
                  </a:extLst>
                </p:cNvPr>
                <p:cNvSpPr/>
                <p:nvPr/>
              </p:nvSpPr>
              <p:spPr>
                <a:xfrm>
                  <a:off x="2795451" y="243840"/>
                  <a:ext cx="6278880" cy="2635540"/>
                </a:xfrm>
                <a:prstGeom prst="round2SameRect">
                  <a:avLst/>
                </a:prstGeom>
                <a:solidFill>
                  <a:schemeClr val="tx1">
                    <a:alpha val="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F1A377E-E5AA-AE4A-8A32-1C6447B6ECD1}"/>
                  </a:ext>
                </a:extLst>
              </p:cNvPr>
              <p:cNvGrpSpPr/>
              <p:nvPr/>
            </p:nvGrpSpPr>
            <p:grpSpPr>
              <a:xfrm>
                <a:off x="3143238" y="217176"/>
                <a:ext cx="5769937" cy="6295219"/>
                <a:chOff x="3143238" y="217176"/>
                <a:chExt cx="5769937" cy="6295219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72034C8F-3BFE-0E4E-9BB2-C09BC8101191}"/>
                    </a:ext>
                  </a:extLst>
                </p:cNvPr>
                <p:cNvGrpSpPr/>
                <p:nvPr/>
              </p:nvGrpSpPr>
              <p:grpSpPr>
                <a:xfrm>
                  <a:off x="3143238" y="3238256"/>
                  <a:ext cx="5769937" cy="3274139"/>
                  <a:chOff x="1664052" y="673227"/>
                  <a:chExt cx="5769937" cy="3274139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B482E9C7-4997-334F-AFA1-699EB143F0DC}"/>
                      </a:ext>
                    </a:extLst>
                  </p:cNvPr>
                  <p:cNvGrpSpPr/>
                  <p:nvPr/>
                </p:nvGrpSpPr>
                <p:grpSpPr>
                  <a:xfrm>
                    <a:off x="2503620" y="673227"/>
                    <a:ext cx="4930369" cy="3274139"/>
                    <a:chOff x="700946" y="577433"/>
                    <a:chExt cx="4930369" cy="3274139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DBA99165-1005-DB4B-B4CC-A1FDD1D83C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946" y="577433"/>
                      <a:ext cx="4930369" cy="3274139"/>
                      <a:chOff x="927369" y="594850"/>
                      <a:chExt cx="4930369" cy="3274139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FC2627C-EAAD-C94E-89D6-5028477172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38158" y="3052909"/>
                        <a:ext cx="4519580" cy="816080"/>
                        <a:chOff x="1360363" y="875070"/>
                        <a:chExt cx="4519580" cy="816080"/>
                      </a:xfrm>
                    </p:grpSpPr>
                    <p:sp>
                      <p:nvSpPr>
                        <p:cNvPr id="5" name="Rounded Rectangle 4">
                          <a:extLst>
                            <a:ext uri="{FF2B5EF4-FFF2-40B4-BE49-F238E27FC236}">
                              <a16:creationId xmlns:a16="http://schemas.microsoft.com/office/drawing/2014/main" id="{4312E91F-F594-3E4B-A1A7-F26DB6B998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60363" y="1158102"/>
                          <a:ext cx="674914" cy="533048"/>
                        </a:xfrm>
                        <a:prstGeom prst="round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r>
                            <a:rPr lang="en-GB" dirty="0"/>
                            <a:t>A</a:t>
                          </a:r>
                          <a:r>
                            <a:rPr lang="en-GB" i="1" baseline="30000" dirty="0"/>
                            <a:t>k</a:t>
                          </a:r>
                          <a:r>
                            <a:rPr lang="en-GB" i="1" baseline="-25000" dirty="0"/>
                            <a:t>0</a:t>
                          </a:r>
                          <a:endParaRPr lang="en-GB" i="1" dirty="0"/>
                        </a:p>
                      </p:txBody>
                    </p:sp>
                    <p:grpSp>
                      <p:nvGrpSpPr>
                        <p:cNvPr id="27" name="Group 26">
                          <a:extLst>
                            <a:ext uri="{FF2B5EF4-FFF2-40B4-BE49-F238E27FC236}">
                              <a16:creationId xmlns:a16="http://schemas.microsoft.com/office/drawing/2014/main" id="{35F054BF-3E16-274A-BB85-5573827094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697820" y="875070"/>
                          <a:ext cx="4182123" cy="816080"/>
                          <a:chOff x="1697820" y="875070"/>
                          <a:chExt cx="4182123" cy="816080"/>
                        </a:xfrm>
                      </p:grpSpPr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3D76F749-79F2-9949-8114-C9650E834EAC}"/>
                              </a:ext>
                            </a:extLst>
                          </p:cNvPr>
                          <p:cNvCxnSpPr>
                            <a:cxnSpLocks/>
                            <a:stCxn id="5" idx="0"/>
                          </p:cNvCxnSpPr>
                          <p:nvPr/>
                        </p:nvCxnSpPr>
                        <p:spPr>
                          <a:xfrm flipV="1">
                            <a:off x="1697820" y="875070"/>
                            <a:ext cx="0" cy="283032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lgDash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8798C1EB-0691-4042-9E2D-8395EDF1B52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035277" y="1424626"/>
                            <a:ext cx="453512" cy="0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8" name="Group 17">
                            <a:extLst>
                              <a:ext uri="{FF2B5EF4-FFF2-40B4-BE49-F238E27FC236}">
                                <a16:creationId xmlns:a16="http://schemas.microsoft.com/office/drawing/2014/main" id="{9C627A94-B307-F348-9DFB-8CC4942B7D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488789" y="875070"/>
                            <a:ext cx="1128426" cy="816080"/>
                            <a:chOff x="2488789" y="875070"/>
                            <a:chExt cx="1128426" cy="816080"/>
                          </a:xfrm>
                        </p:grpSpPr>
                        <p:sp>
                          <p:nvSpPr>
                            <p:cNvPr id="6" name="Rounded Rectangle 5">
                              <a:extLst>
                                <a:ext uri="{FF2B5EF4-FFF2-40B4-BE49-F238E27FC236}">
                                  <a16:creationId xmlns:a16="http://schemas.microsoft.com/office/drawing/2014/main" id="{9467CD30-9641-1C48-8022-FDBC6149AB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88789" y="115810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dirty="0"/>
                                <a:t>A</a:t>
                              </a:r>
                              <a:r>
                                <a:rPr lang="en-GB" i="1" baseline="30000" dirty="0"/>
                                <a:t>k</a:t>
                              </a:r>
                              <a:r>
                                <a:rPr lang="en-GB" i="1" baseline="-25000" dirty="0"/>
                                <a:t>1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11" name="Straight Arrow Connector 10">
                              <a:extLst>
                                <a:ext uri="{FF2B5EF4-FFF2-40B4-BE49-F238E27FC236}">
                                  <a16:creationId xmlns:a16="http://schemas.microsoft.com/office/drawing/2014/main" id="{8121C1BF-3FC4-6148-BD29-81F2515B226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826246" y="875070"/>
                              <a:ext cx="0" cy="283031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" name="Straight Arrow Connector 15">
                              <a:extLst>
                                <a:ext uri="{FF2B5EF4-FFF2-40B4-BE49-F238E27FC236}">
                                  <a16:creationId xmlns:a16="http://schemas.microsoft.com/office/drawing/2014/main" id="{74CE8F82-D6A4-634B-809E-80B70ECCF1F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163703" y="1438323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9" name="Group 18">
                            <a:extLst>
                              <a:ext uri="{FF2B5EF4-FFF2-40B4-BE49-F238E27FC236}">
                                <a16:creationId xmlns:a16="http://schemas.microsoft.com/office/drawing/2014/main" id="{88C66FE1-71A2-574A-8654-70EF313683B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17214" y="875070"/>
                            <a:ext cx="1128426" cy="816080"/>
                            <a:chOff x="2488789" y="875070"/>
                            <a:chExt cx="1128426" cy="816080"/>
                          </a:xfrm>
                        </p:grpSpPr>
                        <p:sp>
                          <p:nvSpPr>
                            <p:cNvPr id="20" name="Rounded Rectangle 19">
                              <a:extLst>
                                <a:ext uri="{FF2B5EF4-FFF2-40B4-BE49-F238E27FC236}">
                                  <a16:creationId xmlns:a16="http://schemas.microsoft.com/office/drawing/2014/main" id="{6D8A3B73-2B31-CD4F-AFF6-06D7EC4135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88789" y="115810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dirty="0"/>
                                <a:t>A</a:t>
                              </a:r>
                              <a:r>
                                <a:rPr lang="en-GB" i="1" baseline="30000" dirty="0"/>
                                <a:t>k</a:t>
                              </a:r>
                              <a:r>
                                <a:rPr lang="en-GB" i="1" baseline="-25000" dirty="0"/>
                                <a:t>2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21" name="Straight Arrow Connector 20">
                              <a:extLst>
                                <a:ext uri="{FF2B5EF4-FFF2-40B4-BE49-F238E27FC236}">
                                  <a16:creationId xmlns:a16="http://schemas.microsoft.com/office/drawing/2014/main" id="{366EECE1-6D6F-A546-A72E-15997002E41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826246" y="875070"/>
                              <a:ext cx="0" cy="283031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Arrow Connector 21">
                              <a:extLst>
                                <a:ext uri="{FF2B5EF4-FFF2-40B4-BE49-F238E27FC236}">
                                  <a16:creationId xmlns:a16="http://schemas.microsoft.com/office/drawing/2014/main" id="{0B78CAC0-F6EC-3546-8DF0-3F2C399FD43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163703" y="1438323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23" name="Group 22">
                            <a:extLst>
                              <a:ext uri="{FF2B5EF4-FFF2-40B4-BE49-F238E27FC236}">
                                <a16:creationId xmlns:a16="http://schemas.microsoft.com/office/drawing/2014/main" id="{19957DE5-7D62-EE4A-8BD8-8503F15D13D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51517" y="875070"/>
                            <a:ext cx="1128426" cy="816080"/>
                            <a:chOff x="2488789" y="875070"/>
                            <a:chExt cx="1128426" cy="816080"/>
                          </a:xfrm>
                        </p:grpSpPr>
                        <p:sp>
                          <p:nvSpPr>
                            <p:cNvPr id="24" name="Rounded Rectangle 23">
                              <a:extLst>
                                <a:ext uri="{FF2B5EF4-FFF2-40B4-BE49-F238E27FC236}">
                                  <a16:creationId xmlns:a16="http://schemas.microsoft.com/office/drawing/2014/main" id="{7FE602E9-33A7-9D48-A310-A79B21FB07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88789" y="115810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dirty="0"/>
                                <a:t>A</a:t>
                              </a:r>
                              <a:r>
                                <a:rPr lang="en-GB" i="1" baseline="30000" dirty="0"/>
                                <a:t>k</a:t>
                              </a:r>
                              <a:r>
                                <a:rPr lang="en-GB" i="1" baseline="-25000" dirty="0"/>
                                <a:t>3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25" name="Straight Arrow Connector 24">
                              <a:extLst>
                                <a:ext uri="{FF2B5EF4-FFF2-40B4-BE49-F238E27FC236}">
                                  <a16:creationId xmlns:a16="http://schemas.microsoft.com/office/drawing/2014/main" id="{6592C017-E0D9-AE4B-A36A-ABD0B8386C0A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826246" y="875070"/>
                              <a:ext cx="0" cy="283031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Straight Arrow Connector 25">
                              <a:extLst>
                                <a:ext uri="{FF2B5EF4-FFF2-40B4-BE49-F238E27FC236}">
                                  <a16:creationId xmlns:a16="http://schemas.microsoft.com/office/drawing/2014/main" id="{0B5B13C3-E492-864A-BF4B-50EB8732B7E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163703" y="1438323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366FCE75-4C31-6D46-92BD-068087BA8C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369" y="594850"/>
                        <a:ext cx="4930369" cy="1164071"/>
                        <a:chOff x="949574" y="875070"/>
                        <a:chExt cx="4930369" cy="1164071"/>
                      </a:xfrm>
                    </p:grpSpPr>
                    <p:sp>
                      <p:nvSpPr>
                        <p:cNvPr id="30" name="Rounded Rectangle 29">
                          <a:extLst>
                            <a:ext uri="{FF2B5EF4-FFF2-40B4-BE49-F238E27FC236}">
                              <a16:creationId xmlns:a16="http://schemas.microsoft.com/office/drawing/2014/main" id="{FFFE1D38-BA65-E743-9104-8B919F3C42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60363" y="1158102"/>
                          <a:ext cx="674914" cy="533048"/>
                        </a:xfrm>
                        <a:prstGeom prst="round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r>
                            <a:rPr lang="en-GB" dirty="0"/>
                            <a:t>S</a:t>
                          </a:r>
                          <a:r>
                            <a:rPr lang="en-GB" i="1" baseline="30000" dirty="0"/>
                            <a:t>v</a:t>
                          </a:r>
                          <a:r>
                            <a:rPr lang="en-GB" i="1" baseline="-25000" dirty="0"/>
                            <a:t>0</a:t>
                          </a:r>
                          <a:endParaRPr lang="en-GB" i="1" dirty="0"/>
                        </a:p>
                      </p:txBody>
                    </p:sp>
                    <p:grpSp>
                      <p:nvGrpSpPr>
                        <p:cNvPr id="31" name="Group 30">
                          <a:extLst>
                            <a:ext uri="{FF2B5EF4-FFF2-40B4-BE49-F238E27FC236}">
                              <a16:creationId xmlns:a16="http://schemas.microsoft.com/office/drawing/2014/main" id="{7527A181-74CD-7D49-BD85-E6E2CBCCAA0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9574" y="875070"/>
                          <a:ext cx="4930369" cy="1164071"/>
                          <a:chOff x="949574" y="875070"/>
                          <a:chExt cx="4930369" cy="1164071"/>
                        </a:xfrm>
                      </p:grpSpPr>
                      <p:cxnSp>
                        <p:nvCxnSpPr>
                          <p:cNvPr id="32" name="Straight Arrow Connector 31">
                            <a:extLst>
                              <a:ext uri="{FF2B5EF4-FFF2-40B4-BE49-F238E27FC236}">
                                <a16:creationId xmlns:a16="http://schemas.microsoft.com/office/drawing/2014/main" id="{D24BADAF-595B-4548-8BD2-0953A3E126F5}"/>
                              </a:ext>
                            </a:extLst>
                          </p:cNvPr>
                          <p:cNvCxnSpPr>
                            <a:cxnSpLocks/>
                            <a:stCxn id="30" idx="0"/>
                          </p:cNvCxnSpPr>
                          <p:nvPr/>
                        </p:nvCxnSpPr>
                        <p:spPr>
                          <a:xfrm flipV="1">
                            <a:off x="1697820" y="875070"/>
                            <a:ext cx="0" cy="283032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lgDash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Straight Arrow Connector 32">
                            <a:extLst>
                              <a:ext uri="{FF2B5EF4-FFF2-40B4-BE49-F238E27FC236}">
                                <a16:creationId xmlns:a16="http://schemas.microsoft.com/office/drawing/2014/main" id="{60E91E84-F013-AD44-B757-EA2E2F483D7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035277" y="1424626"/>
                            <a:ext cx="453512" cy="0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4" name="Group 33">
                            <a:extLst>
                              <a:ext uri="{FF2B5EF4-FFF2-40B4-BE49-F238E27FC236}">
                                <a16:creationId xmlns:a16="http://schemas.microsoft.com/office/drawing/2014/main" id="{8CBD77BF-2BB4-A048-837A-9540D6F39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488789" y="875070"/>
                            <a:ext cx="1128426" cy="816080"/>
                            <a:chOff x="2488789" y="875070"/>
                            <a:chExt cx="1128426" cy="816080"/>
                          </a:xfrm>
                        </p:grpSpPr>
                        <p:sp>
                          <p:nvSpPr>
                            <p:cNvPr id="44" name="Rounded Rectangle 43">
                              <a:extLst>
                                <a:ext uri="{FF2B5EF4-FFF2-40B4-BE49-F238E27FC236}">
                                  <a16:creationId xmlns:a16="http://schemas.microsoft.com/office/drawing/2014/main" id="{461998EF-B798-6C45-8D3B-DC2BA8E732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88789" y="115810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dirty="0"/>
                                <a:t>S</a:t>
                              </a:r>
                              <a:r>
                                <a:rPr lang="en-GB" i="1" baseline="30000" dirty="0"/>
                                <a:t>v</a:t>
                              </a:r>
                              <a:r>
                                <a:rPr lang="en-GB" i="1" baseline="-25000" dirty="0"/>
                                <a:t>1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45" name="Straight Arrow Connector 44">
                              <a:extLst>
                                <a:ext uri="{FF2B5EF4-FFF2-40B4-BE49-F238E27FC236}">
                                  <a16:creationId xmlns:a16="http://schemas.microsoft.com/office/drawing/2014/main" id="{36129AD4-4755-4347-A872-63EF1D8B9B9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826246" y="875070"/>
                              <a:ext cx="0" cy="283031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013808FD-D35E-6E43-86D9-77068ECD7F1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163703" y="1438323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5" name="Straight Arrow Connector 34">
                            <a:extLst>
                              <a:ext uri="{FF2B5EF4-FFF2-40B4-BE49-F238E27FC236}">
                                <a16:creationId xmlns:a16="http://schemas.microsoft.com/office/drawing/2014/main" id="{6DE16691-DBD0-7D42-BE8C-3C9015ED5755}"/>
                              </a:ext>
                            </a:extLst>
                          </p:cNvPr>
                          <p:cNvCxnSpPr>
                            <a:cxnSpLocks/>
                            <a:stCxn id="74" idx="3"/>
                          </p:cNvCxnSpPr>
                          <p:nvPr/>
                        </p:nvCxnSpPr>
                        <p:spPr>
                          <a:xfrm flipV="1">
                            <a:off x="949574" y="1424627"/>
                            <a:ext cx="410789" cy="614514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lgDash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D540E151-913D-D645-8AC8-53FF3F1A00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17214" y="875070"/>
                            <a:ext cx="1128426" cy="816080"/>
                            <a:chOff x="2488789" y="875070"/>
                            <a:chExt cx="1128426" cy="816080"/>
                          </a:xfrm>
                        </p:grpSpPr>
                        <p:sp>
                          <p:nvSpPr>
                            <p:cNvPr id="41" name="Rounded Rectangle 40">
                              <a:extLst>
                                <a:ext uri="{FF2B5EF4-FFF2-40B4-BE49-F238E27FC236}">
                                  <a16:creationId xmlns:a16="http://schemas.microsoft.com/office/drawing/2014/main" id="{66D591B6-5571-434E-A9F8-39CF737E6C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88789" y="115810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dirty="0"/>
                                <a:t>S</a:t>
                              </a:r>
                              <a:r>
                                <a:rPr lang="en-GB" i="1" baseline="30000" dirty="0"/>
                                <a:t>v</a:t>
                              </a:r>
                              <a:r>
                                <a:rPr lang="en-GB" i="1" baseline="-25000" dirty="0"/>
                                <a:t>2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42" name="Straight Arrow Connector 41">
                              <a:extLst>
                                <a:ext uri="{FF2B5EF4-FFF2-40B4-BE49-F238E27FC236}">
                                  <a16:creationId xmlns:a16="http://schemas.microsoft.com/office/drawing/2014/main" id="{0B4D4DF9-495F-0E44-A721-F5354FCB9C1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826246" y="875070"/>
                              <a:ext cx="0" cy="283031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3" name="Straight Arrow Connector 42">
                              <a:extLst>
                                <a:ext uri="{FF2B5EF4-FFF2-40B4-BE49-F238E27FC236}">
                                  <a16:creationId xmlns:a16="http://schemas.microsoft.com/office/drawing/2014/main" id="{3FC26B46-6446-8144-83F2-1A2D841AF67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163703" y="1438323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E297ADB7-4B97-F141-8498-3BC9580F90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51517" y="875070"/>
                            <a:ext cx="1128426" cy="816080"/>
                            <a:chOff x="2488789" y="875070"/>
                            <a:chExt cx="1128426" cy="816080"/>
                          </a:xfrm>
                        </p:grpSpPr>
                        <p:sp>
                          <p:nvSpPr>
                            <p:cNvPr id="38" name="Rounded Rectangle 37">
                              <a:extLst>
                                <a:ext uri="{FF2B5EF4-FFF2-40B4-BE49-F238E27FC236}">
                                  <a16:creationId xmlns:a16="http://schemas.microsoft.com/office/drawing/2014/main" id="{C6F36406-ADDC-E843-BBF4-9BA2F04E91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88789" y="115810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dirty="0"/>
                                <a:t>S</a:t>
                              </a:r>
                              <a:r>
                                <a:rPr lang="en-GB" i="1" baseline="30000" dirty="0"/>
                                <a:t>v</a:t>
                              </a:r>
                              <a:r>
                                <a:rPr lang="en-GB" i="1" baseline="-25000" dirty="0"/>
                                <a:t>3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39" name="Straight Arrow Connector 38">
                              <a:extLst>
                                <a:ext uri="{FF2B5EF4-FFF2-40B4-BE49-F238E27FC236}">
                                  <a16:creationId xmlns:a16="http://schemas.microsoft.com/office/drawing/2014/main" id="{48C67900-210B-3149-B148-1F231E3E9D0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826246" y="875070"/>
                              <a:ext cx="0" cy="283031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0" name="Straight Arrow Connector 39">
                              <a:extLst>
                                <a:ext uri="{FF2B5EF4-FFF2-40B4-BE49-F238E27FC236}">
                                  <a16:creationId xmlns:a16="http://schemas.microsoft.com/office/drawing/2014/main" id="{AF711097-6E93-CF44-819B-D4F203E39EC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163703" y="1438323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12299B99-1461-3348-A4F6-718CF1A96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369" y="1758921"/>
                        <a:ext cx="4930369" cy="881039"/>
                        <a:chOff x="949574" y="810111"/>
                        <a:chExt cx="4930369" cy="881039"/>
                      </a:xfrm>
                    </p:grpSpPr>
                    <p:sp>
                      <p:nvSpPr>
                        <p:cNvPr id="48" name="Rounded Rectangle 47">
                          <a:extLst>
                            <a:ext uri="{FF2B5EF4-FFF2-40B4-BE49-F238E27FC236}">
                              <a16:creationId xmlns:a16="http://schemas.microsoft.com/office/drawing/2014/main" id="{78237190-B3DA-C64C-ABD6-085D6914BD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60363" y="1158102"/>
                          <a:ext cx="674914" cy="533048"/>
                        </a:xfrm>
                        <a:prstGeom prst="round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r>
                            <a:rPr lang="en-GB" dirty="0"/>
                            <a:t>S</a:t>
                          </a:r>
                          <a:r>
                            <a:rPr lang="en-GB" i="1" baseline="30000" dirty="0"/>
                            <a:t>u</a:t>
                          </a:r>
                          <a:r>
                            <a:rPr lang="en-GB" i="1" baseline="-25000" dirty="0"/>
                            <a:t>0</a:t>
                          </a:r>
                          <a:endParaRPr lang="en-GB" i="1" dirty="0"/>
                        </a:p>
                      </p:txBody>
                    </p:sp>
                    <p:grpSp>
                      <p:nvGrpSpPr>
                        <p:cNvPr id="49" name="Group 48">
                          <a:extLst>
                            <a:ext uri="{FF2B5EF4-FFF2-40B4-BE49-F238E27FC236}">
                              <a16:creationId xmlns:a16="http://schemas.microsoft.com/office/drawing/2014/main" id="{3698D4C1-B843-DA41-8316-4D8D4BA21B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9574" y="810111"/>
                          <a:ext cx="4930369" cy="881039"/>
                          <a:chOff x="949574" y="810111"/>
                          <a:chExt cx="4930369" cy="881039"/>
                        </a:xfrm>
                      </p:grpSpPr>
                      <p:cxnSp>
                        <p:nvCxnSpPr>
                          <p:cNvPr id="50" name="Straight Arrow Connector 49">
                            <a:extLst>
                              <a:ext uri="{FF2B5EF4-FFF2-40B4-BE49-F238E27FC236}">
                                <a16:creationId xmlns:a16="http://schemas.microsoft.com/office/drawing/2014/main" id="{4BCFE4BF-1E71-6145-8AB0-197DFAC95952}"/>
                              </a:ext>
                            </a:extLst>
                          </p:cNvPr>
                          <p:cNvCxnSpPr>
                            <a:cxnSpLocks/>
                            <a:stCxn id="48" idx="0"/>
                          </p:cNvCxnSpPr>
                          <p:nvPr/>
                        </p:nvCxnSpPr>
                        <p:spPr>
                          <a:xfrm flipV="1">
                            <a:off x="1697820" y="875070"/>
                            <a:ext cx="0" cy="283032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lgDash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23228C21-9566-9540-A54D-2B304F3284F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035277" y="1424626"/>
                            <a:ext cx="453512" cy="0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52" name="Group 51">
                            <a:extLst>
                              <a:ext uri="{FF2B5EF4-FFF2-40B4-BE49-F238E27FC236}">
                                <a16:creationId xmlns:a16="http://schemas.microsoft.com/office/drawing/2014/main" id="{15811A12-680A-B142-9B6D-C970CA6BD5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488789" y="875070"/>
                            <a:ext cx="1128426" cy="816080"/>
                            <a:chOff x="2488789" y="875070"/>
                            <a:chExt cx="1128426" cy="816080"/>
                          </a:xfrm>
                        </p:grpSpPr>
                        <p:sp>
                          <p:nvSpPr>
                            <p:cNvPr id="62" name="Rounded Rectangle 61">
                              <a:extLst>
                                <a:ext uri="{FF2B5EF4-FFF2-40B4-BE49-F238E27FC236}">
                                  <a16:creationId xmlns:a16="http://schemas.microsoft.com/office/drawing/2014/main" id="{F890BACF-1E88-1B47-910A-CC62B99603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88789" y="115810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dirty="0"/>
                                <a:t>S</a:t>
                              </a:r>
                              <a:r>
                                <a:rPr lang="en-GB" i="1" baseline="30000" dirty="0"/>
                                <a:t>u</a:t>
                              </a:r>
                              <a:r>
                                <a:rPr lang="en-GB" i="1" baseline="-25000" dirty="0"/>
                                <a:t>1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63" name="Straight Arrow Connector 62">
                              <a:extLst>
                                <a:ext uri="{FF2B5EF4-FFF2-40B4-BE49-F238E27FC236}">
                                  <a16:creationId xmlns:a16="http://schemas.microsoft.com/office/drawing/2014/main" id="{819FA19F-8B19-5B4A-9CB6-22A1D5A8E4C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826246" y="875070"/>
                              <a:ext cx="0" cy="283031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4" name="Straight Arrow Connector 63">
                              <a:extLst>
                                <a:ext uri="{FF2B5EF4-FFF2-40B4-BE49-F238E27FC236}">
                                  <a16:creationId xmlns:a16="http://schemas.microsoft.com/office/drawing/2014/main" id="{74923019-DF93-FB4F-B678-202FF926BA4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163703" y="1438323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53" name="Straight Arrow Connector 52">
                            <a:extLst>
                              <a:ext uri="{FF2B5EF4-FFF2-40B4-BE49-F238E27FC236}">
                                <a16:creationId xmlns:a16="http://schemas.microsoft.com/office/drawing/2014/main" id="{6CF4E81A-9FCA-2F48-8F3C-4A6A0ACD5079}"/>
                              </a:ext>
                            </a:extLst>
                          </p:cNvPr>
                          <p:cNvCxnSpPr>
                            <a:cxnSpLocks/>
                            <a:stCxn id="74" idx="3"/>
                          </p:cNvCxnSpPr>
                          <p:nvPr/>
                        </p:nvCxnSpPr>
                        <p:spPr>
                          <a:xfrm>
                            <a:off x="949574" y="810111"/>
                            <a:ext cx="410789" cy="614515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lgDash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BD17781E-2878-3340-9E47-A344617827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17214" y="875070"/>
                            <a:ext cx="1128426" cy="816080"/>
                            <a:chOff x="2488789" y="875070"/>
                            <a:chExt cx="1128426" cy="816080"/>
                          </a:xfrm>
                        </p:grpSpPr>
                        <p:sp>
                          <p:nvSpPr>
                            <p:cNvPr id="59" name="Rounded Rectangle 58">
                              <a:extLst>
                                <a:ext uri="{FF2B5EF4-FFF2-40B4-BE49-F238E27FC236}">
                                  <a16:creationId xmlns:a16="http://schemas.microsoft.com/office/drawing/2014/main" id="{619BEC14-587E-424C-B31E-9D5F678992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88789" y="115810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dirty="0"/>
                                <a:t>S</a:t>
                              </a:r>
                              <a:r>
                                <a:rPr lang="en-GB" i="1" baseline="30000" dirty="0"/>
                                <a:t>u</a:t>
                              </a:r>
                              <a:r>
                                <a:rPr lang="en-GB" i="1" baseline="-25000" dirty="0"/>
                                <a:t>2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60" name="Straight Arrow Connector 59">
                              <a:extLst>
                                <a:ext uri="{FF2B5EF4-FFF2-40B4-BE49-F238E27FC236}">
                                  <a16:creationId xmlns:a16="http://schemas.microsoft.com/office/drawing/2014/main" id="{4883C68B-A1E2-3542-B60D-3532265BD692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826246" y="875070"/>
                              <a:ext cx="0" cy="283031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1" name="Straight Arrow Connector 60">
                              <a:extLst>
                                <a:ext uri="{FF2B5EF4-FFF2-40B4-BE49-F238E27FC236}">
                                  <a16:creationId xmlns:a16="http://schemas.microsoft.com/office/drawing/2014/main" id="{27DA6525-DACB-FD41-A42D-2E7992F2589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163703" y="1438323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D7E1E207-C00D-C34C-A612-EA63B9758F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51517" y="875070"/>
                            <a:ext cx="1128426" cy="816080"/>
                            <a:chOff x="2488789" y="875070"/>
                            <a:chExt cx="1128426" cy="816080"/>
                          </a:xfrm>
                        </p:grpSpPr>
                        <p:sp>
                          <p:nvSpPr>
                            <p:cNvPr id="56" name="Rounded Rectangle 55">
                              <a:extLst>
                                <a:ext uri="{FF2B5EF4-FFF2-40B4-BE49-F238E27FC236}">
                                  <a16:creationId xmlns:a16="http://schemas.microsoft.com/office/drawing/2014/main" id="{FD28C146-04D2-1C4E-A018-69442443D3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88789" y="115810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dirty="0"/>
                                <a:t>S</a:t>
                              </a:r>
                              <a:r>
                                <a:rPr lang="en-GB" i="1" baseline="30000" dirty="0"/>
                                <a:t>u</a:t>
                              </a:r>
                              <a:r>
                                <a:rPr lang="en-GB" i="1" baseline="-25000" dirty="0"/>
                                <a:t>3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57" name="Straight Arrow Connector 56">
                              <a:extLst>
                                <a:ext uri="{FF2B5EF4-FFF2-40B4-BE49-F238E27FC236}">
                                  <a16:creationId xmlns:a16="http://schemas.microsoft.com/office/drawing/2014/main" id="{DBC4FB6A-6B9E-B649-A7B5-C08B3D5514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826246" y="875070"/>
                              <a:ext cx="0" cy="283031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8" name="Straight Arrow Connector 57">
                              <a:extLst>
                                <a:ext uri="{FF2B5EF4-FFF2-40B4-BE49-F238E27FC236}">
                                  <a16:creationId xmlns:a16="http://schemas.microsoft.com/office/drawing/2014/main" id="{E542FB0C-9739-3E42-8890-44DC4E95C65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163703" y="1438323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36797B14-ECBB-8A4E-B7DE-AA88F78C0BF0}"/>
                        </a:ext>
                      </a:extLst>
                    </p:cNvPr>
                    <p:cNvCxnSpPr>
                      <a:cxnSpLocks/>
                      <a:stCxn id="48" idx="3"/>
                      <a:endCxn id="44" idx="2"/>
                    </p:cNvCxnSpPr>
                    <p:nvPr/>
                  </p:nvCxnSpPr>
                  <p:spPr>
                    <a:xfrm flipV="1">
                      <a:off x="1786649" y="1393513"/>
                      <a:ext cx="790969" cy="96250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5B709B95-A0D1-9741-8E6B-1837850314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23223" y="1407209"/>
                      <a:ext cx="790969" cy="96250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7452D7BE-65F2-E142-AFD9-2B336FE376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51649" y="1414125"/>
                      <a:ext cx="790969" cy="96250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Rounded Rectangle 73">
                    <a:extLst>
                      <a:ext uri="{FF2B5EF4-FFF2-40B4-BE49-F238E27FC236}">
                        <a16:creationId xmlns:a16="http://schemas.microsoft.com/office/drawing/2014/main" id="{D01356BF-2A9A-E243-A30F-3E76ECA590E4}"/>
                      </a:ext>
                    </a:extLst>
                  </p:cNvPr>
                  <p:cNvSpPr/>
                  <p:nvPr/>
                </p:nvSpPr>
                <p:spPr>
                  <a:xfrm>
                    <a:off x="1664052" y="1570774"/>
                    <a:ext cx="839568" cy="533048"/>
                  </a:xfrm>
                  <a:prstGeom prst="round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i="1" dirty="0"/>
                      <a:t>Births</a:t>
                    </a:r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9DA3781B-1913-184E-90FC-6CFD1575A765}"/>
                    </a:ext>
                  </a:extLst>
                </p:cNvPr>
                <p:cNvGrpSpPr/>
                <p:nvPr/>
              </p:nvGrpSpPr>
              <p:grpSpPr>
                <a:xfrm>
                  <a:off x="4393595" y="217176"/>
                  <a:ext cx="4060192" cy="1529646"/>
                  <a:chOff x="2416750" y="469725"/>
                  <a:chExt cx="4060192" cy="1529646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499588A4-81ED-7E48-ACD8-3913070609C3}"/>
                      </a:ext>
                    </a:extLst>
                  </p:cNvPr>
                  <p:cNvGrpSpPr/>
                  <p:nvPr/>
                </p:nvGrpSpPr>
                <p:grpSpPr>
                  <a:xfrm>
                    <a:off x="2416750" y="469725"/>
                    <a:ext cx="4060192" cy="1529646"/>
                    <a:chOff x="828706" y="3367121"/>
                    <a:chExt cx="4060192" cy="1529646"/>
                  </a:xfrm>
                </p:grpSpPr>
                <p:grpSp>
                  <p:nvGrpSpPr>
                    <p:cNvPr id="117" name="Group 116">
                      <a:extLst>
                        <a:ext uri="{FF2B5EF4-FFF2-40B4-BE49-F238E27FC236}">
                          <a16:creationId xmlns:a16="http://schemas.microsoft.com/office/drawing/2014/main" id="{8C68E5C0-9650-DB4E-85F8-92F5865020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8706" y="3367121"/>
                      <a:ext cx="4060192" cy="1529646"/>
                      <a:chOff x="828706" y="3367121"/>
                      <a:chExt cx="4060192" cy="1529646"/>
                    </a:xfrm>
                  </p:grpSpPr>
                  <p:cxnSp>
                    <p:nvCxnSpPr>
                      <p:cNvPr id="111" name="Elbow Connector 110">
                        <a:extLst>
                          <a:ext uri="{FF2B5EF4-FFF2-40B4-BE49-F238E27FC236}">
                            <a16:creationId xmlns:a16="http://schemas.microsoft.com/office/drawing/2014/main" id="{4227FC4E-6175-A540-8DC1-DF7162EF4182}"/>
                          </a:ext>
                        </a:extLst>
                      </p:cNvPr>
                      <p:cNvCxnSpPr>
                        <a:cxnSpLocks/>
                        <a:stCxn id="82" idx="2"/>
                        <a:endCxn id="88" idx="2"/>
                      </p:cNvCxnSpPr>
                      <p:nvPr/>
                    </p:nvCxnSpPr>
                    <p:spPr>
                      <a:xfrm rot="16200000" flipH="1">
                        <a:off x="3423015" y="3761991"/>
                        <a:ext cx="12700" cy="2256852"/>
                      </a:xfrm>
                      <a:prstGeom prst="bentConnector3">
                        <a:avLst>
                          <a:gd name="adj1" fmla="val 1800000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2" name="Group 101">
                        <a:extLst>
                          <a:ext uri="{FF2B5EF4-FFF2-40B4-BE49-F238E27FC236}">
                            <a16:creationId xmlns:a16="http://schemas.microsoft.com/office/drawing/2014/main" id="{CA75EA9A-2E22-AC44-92FC-3DD0BCA042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8706" y="3367121"/>
                        <a:ext cx="4060192" cy="1523296"/>
                        <a:chOff x="828706" y="3367121"/>
                        <a:chExt cx="4060192" cy="1523296"/>
                      </a:xfrm>
                    </p:grpSpPr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9AA4B3D8-444D-F948-9C43-73A40ECA30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8706" y="3367121"/>
                          <a:ext cx="4060192" cy="1523296"/>
                          <a:chOff x="828706" y="3367121"/>
                          <a:chExt cx="4060192" cy="1523296"/>
                        </a:xfrm>
                      </p:grpSpPr>
                      <p:grpSp>
                        <p:nvGrpSpPr>
                          <p:cNvPr id="80" name="Group 79">
                            <a:extLst>
                              <a:ext uri="{FF2B5EF4-FFF2-40B4-BE49-F238E27FC236}">
                                <a16:creationId xmlns:a16="http://schemas.microsoft.com/office/drawing/2014/main" id="{E59E58EF-7EAF-904B-B449-9A4DCD14494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28706" y="4357369"/>
                            <a:ext cx="1128426" cy="533048"/>
                            <a:chOff x="1986946" y="3257842"/>
                            <a:chExt cx="1128426" cy="533048"/>
                          </a:xfrm>
                        </p:grpSpPr>
                        <p:sp>
                          <p:nvSpPr>
                            <p:cNvPr id="78" name="Rounded Rectangle 77">
                              <a:extLst>
                                <a:ext uri="{FF2B5EF4-FFF2-40B4-BE49-F238E27FC236}">
                                  <a16:creationId xmlns:a16="http://schemas.microsoft.com/office/drawing/2014/main" id="{1F401124-13CF-554D-BDF7-9F5F44260C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86946" y="325784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dirty="0"/>
                                <a:t>S</a:t>
                              </a:r>
                              <a:r>
                                <a:rPr lang="en-GB" i="1" baseline="30000" dirty="0"/>
                                <a:t>k</a:t>
                              </a:r>
                              <a:r>
                                <a:rPr lang="en-GB" i="1" baseline="-25000" dirty="0"/>
                                <a:t>a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79" name="Straight Arrow Connector 78">
                              <a:extLst>
                                <a:ext uri="{FF2B5EF4-FFF2-40B4-BE49-F238E27FC236}">
                                  <a16:creationId xmlns:a16="http://schemas.microsoft.com/office/drawing/2014/main" id="{CEC99E0B-4D85-4443-AF72-BDD6587C9AB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61860" y="3524366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81" name="Group 80">
                            <a:extLst>
                              <a:ext uri="{FF2B5EF4-FFF2-40B4-BE49-F238E27FC236}">
                                <a16:creationId xmlns:a16="http://schemas.microsoft.com/office/drawing/2014/main" id="{E408EFA1-5014-A645-BACA-83FF4BC624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57132" y="4357369"/>
                            <a:ext cx="1128426" cy="533048"/>
                            <a:chOff x="1986946" y="3257842"/>
                            <a:chExt cx="1128426" cy="533048"/>
                          </a:xfrm>
                        </p:grpSpPr>
                        <p:sp>
                          <p:nvSpPr>
                            <p:cNvPr id="82" name="Rounded Rectangle 81">
                              <a:extLst>
                                <a:ext uri="{FF2B5EF4-FFF2-40B4-BE49-F238E27FC236}">
                                  <a16:creationId xmlns:a16="http://schemas.microsoft.com/office/drawing/2014/main" id="{B6E199EA-24F1-1F40-8089-34D6B7851D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86946" y="325784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i="1" dirty="0"/>
                                <a:t>H</a:t>
                              </a:r>
                              <a:r>
                                <a:rPr lang="en-GB" i="1" baseline="30000" dirty="0"/>
                                <a:t>k</a:t>
                              </a:r>
                              <a:r>
                                <a:rPr lang="en-GB" i="1" baseline="-25000" dirty="0"/>
                                <a:t>a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83" name="Straight Arrow Connector 82">
                              <a:extLst>
                                <a:ext uri="{FF2B5EF4-FFF2-40B4-BE49-F238E27FC236}">
                                  <a16:creationId xmlns:a16="http://schemas.microsoft.com/office/drawing/2014/main" id="{E3C71893-704A-8F43-B42E-AFBF70D2E51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61860" y="3524366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8D4A8D1E-1DB7-8144-B9CD-1B8EF04A46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85558" y="4357369"/>
                            <a:ext cx="1128426" cy="533048"/>
                            <a:chOff x="1986946" y="3257842"/>
                            <a:chExt cx="1128426" cy="533048"/>
                          </a:xfrm>
                        </p:grpSpPr>
                        <p:sp>
                          <p:nvSpPr>
                            <p:cNvPr id="85" name="Rounded Rectangle 84">
                              <a:extLst>
                                <a:ext uri="{FF2B5EF4-FFF2-40B4-BE49-F238E27FC236}">
                                  <a16:creationId xmlns:a16="http://schemas.microsoft.com/office/drawing/2014/main" id="{37FA0F62-CA69-0A45-8E0D-2A8016A7A8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86946" y="3257842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i="1" dirty="0"/>
                                <a:t>L</a:t>
                              </a:r>
                              <a:r>
                                <a:rPr lang="en-GB" i="1" baseline="30000" dirty="0"/>
                                <a:t>k</a:t>
                              </a:r>
                              <a:r>
                                <a:rPr lang="en-GB" i="1" baseline="-25000" dirty="0"/>
                                <a:t>a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86" name="Straight Arrow Connector 85">
                              <a:extLst>
                                <a:ext uri="{FF2B5EF4-FFF2-40B4-BE49-F238E27FC236}">
                                  <a16:creationId xmlns:a16="http://schemas.microsoft.com/office/drawing/2014/main" id="{D3813663-F273-DE4E-AC60-728CD068D03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61860" y="3524366"/>
                              <a:ext cx="453512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88" name="Rounded Rectangle 87">
                            <a:extLst>
                              <a:ext uri="{FF2B5EF4-FFF2-40B4-BE49-F238E27FC236}">
                                <a16:creationId xmlns:a16="http://schemas.microsoft.com/office/drawing/2014/main" id="{5DD7BEF3-7140-D348-A96E-6592884B5C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13984" y="4357369"/>
                            <a:ext cx="674914" cy="533048"/>
                          </a:xfrm>
                          <a:prstGeom prst="roundRect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GB" i="1" dirty="0"/>
                              <a:t>I</a:t>
                            </a:r>
                            <a:r>
                              <a:rPr lang="en-GB" i="1" baseline="30000" dirty="0"/>
                              <a:t>k</a:t>
                            </a:r>
                            <a:r>
                              <a:rPr lang="en-GB" i="1" baseline="-25000" dirty="0"/>
                              <a:t>a</a:t>
                            </a:r>
                            <a:endParaRPr lang="en-GB" i="1" dirty="0"/>
                          </a:p>
                        </p:txBody>
                      </p:sp>
                      <p:grpSp>
                        <p:nvGrpSpPr>
                          <p:cNvPr id="90" name="Group 89">
                            <a:extLst>
                              <a:ext uri="{FF2B5EF4-FFF2-40B4-BE49-F238E27FC236}">
                                <a16:creationId xmlns:a16="http://schemas.microsoft.com/office/drawing/2014/main" id="{67A7895F-E7D0-A845-A23D-7799436F9E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85558" y="3367121"/>
                            <a:ext cx="1465883" cy="990248"/>
                            <a:chOff x="1986946" y="3357144"/>
                            <a:chExt cx="1465883" cy="990248"/>
                          </a:xfrm>
                        </p:grpSpPr>
                        <p:sp>
                          <p:nvSpPr>
                            <p:cNvPr id="91" name="Rounded Rectangle 90">
                              <a:extLst>
                                <a:ext uri="{FF2B5EF4-FFF2-40B4-BE49-F238E27FC236}">
                                  <a16:creationId xmlns:a16="http://schemas.microsoft.com/office/drawing/2014/main" id="{800FB211-F1FD-7141-A869-82A9F5CF87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86946" y="3357144"/>
                              <a:ext cx="674914" cy="533048"/>
                            </a:xfrm>
                            <a:prstGeom prst="round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GB" i="1" dirty="0"/>
                                <a:t>D</a:t>
                              </a:r>
                              <a:r>
                                <a:rPr lang="en-GB" i="1" baseline="30000" dirty="0"/>
                                <a:t>k</a:t>
                              </a:r>
                              <a:r>
                                <a:rPr lang="en-GB" i="1" baseline="-25000" dirty="0"/>
                                <a:t>a</a:t>
                              </a:r>
                              <a:endParaRPr lang="en-GB" i="1" dirty="0"/>
                            </a:p>
                          </p:txBody>
                        </p:sp>
                        <p:cxnSp>
                          <p:nvCxnSpPr>
                            <p:cNvPr id="92" name="Straight Arrow Connector 91">
                              <a:extLst>
                                <a:ext uri="{FF2B5EF4-FFF2-40B4-BE49-F238E27FC236}">
                                  <a16:creationId xmlns:a16="http://schemas.microsoft.com/office/drawing/2014/main" id="{BD38DFF7-1B1B-CA49-8662-4FDC3925CA18}"/>
                                </a:ext>
                              </a:extLst>
                            </p:cNvPr>
                            <p:cNvCxnSpPr>
                              <a:cxnSpLocks/>
                              <a:endCxn id="88" idx="0"/>
                            </p:cNvCxnSpPr>
                            <p:nvPr/>
                          </p:nvCxnSpPr>
                          <p:spPr>
                            <a:xfrm>
                              <a:off x="2661860" y="3623668"/>
                              <a:ext cx="790969" cy="723724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A6C61DC3-123D-A741-91DA-4943608C5E5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275516" y="3900169"/>
                          <a:ext cx="0" cy="4572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9" name="Straight Arrow Connector 98">
                          <a:extLst>
                            <a:ext uri="{FF2B5EF4-FFF2-40B4-BE49-F238E27FC236}">
                              <a16:creationId xmlns:a16="http://schemas.microsoft.com/office/drawing/2014/main" id="{3B8B467B-2F16-2740-8100-0FF0AF98067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567539" y="3900169"/>
                          <a:ext cx="0" cy="4572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9" name="Elbow Connector 118">
                      <a:extLst>
                        <a:ext uri="{FF2B5EF4-FFF2-40B4-BE49-F238E27FC236}">
                          <a16:creationId xmlns:a16="http://schemas.microsoft.com/office/drawing/2014/main" id="{683002F0-93C6-CF4F-9A22-2D00DF4EEDA0}"/>
                        </a:ext>
                      </a:extLst>
                    </p:cNvPr>
                    <p:cNvCxnSpPr>
                      <a:cxnSpLocks/>
                      <a:stCxn id="88" idx="3"/>
                      <a:endCxn id="78" idx="2"/>
                    </p:cNvCxnSpPr>
                    <p:nvPr/>
                  </p:nvCxnSpPr>
                  <p:spPr>
                    <a:xfrm flipH="1">
                      <a:off x="1166163" y="4623893"/>
                      <a:ext cx="3722735" cy="266524"/>
                    </a:xfrm>
                    <a:prstGeom prst="bentConnector4">
                      <a:avLst>
                        <a:gd name="adj1" fmla="val -6141"/>
                        <a:gd name="adj2" fmla="val 404691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39AB712A-DF1C-334B-84E0-4046A06F0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30719" y="1175573"/>
                    <a:ext cx="0" cy="2844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lg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7A5EBBF6-7819-2D46-BC07-760500D0CB65}"/>
                </a:ext>
              </a:extLst>
            </p:cNvPr>
            <p:cNvSpPr/>
            <p:nvPr/>
          </p:nvSpPr>
          <p:spPr>
            <a:xfrm>
              <a:off x="3330269" y="78277"/>
              <a:ext cx="2042920" cy="342000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Tuberculosis Model</a:t>
              </a: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713940FD-4136-5746-BF17-FD4703E1D476}"/>
                </a:ext>
              </a:extLst>
            </p:cNvPr>
            <p:cNvSpPr/>
            <p:nvPr/>
          </p:nvSpPr>
          <p:spPr>
            <a:xfrm>
              <a:off x="3330269" y="2711541"/>
              <a:ext cx="3657634" cy="34165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Demographic and Vaccination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43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Abbott</dc:creator>
  <cp:lastModifiedBy>Samuel Abbott</cp:lastModifiedBy>
  <cp:revision>8</cp:revision>
  <dcterms:created xsi:type="dcterms:W3CDTF">2018-02-15T11:19:43Z</dcterms:created>
  <dcterms:modified xsi:type="dcterms:W3CDTF">2018-02-15T13:45:02Z</dcterms:modified>
</cp:coreProperties>
</file>