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Drive Sim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/>
              <a:t>Aproximación a un simulador de conducción en </a:t>
            </a:r>
            <a:r>
              <a:rPr lang="es-CO" dirty="0" err="1"/>
              <a:t>Proscene</a:t>
            </a:r>
            <a:r>
              <a:rPr lang="es-CO" dirty="0"/>
              <a:t>.</a:t>
            </a:r>
            <a:br>
              <a:rPr lang="es-CO" dirty="0"/>
            </a:br>
            <a:br>
              <a:rPr lang="es-CO" dirty="0"/>
            </a:br>
            <a:r>
              <a:rPr lang="es-CO" dirty="0"/>
              <a:t>Por Sergio Cabezas</a:t>
            </a:r>
          </a:p>
        </p:txBody>
      </p:sp>
    </p:spTree>
    <p:extLst>
      <p:ext uri="{BB962C8B-B14F-4D97-AF65-F5344CB8AC3E}">
        <p14:creationId xmlns:p14="http://schemas.microsoft.com/office/powerpoint/2010/main" val="322768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Implementar una versión inicial de un simulador de conducción.</a:t>
            </a:r>
          </a:p>
        </p:txBody>
      </p:sp>
    </p:spTree>
    <p:extLst>
      <p:ext uri="{BB962C8B-B14F-4D97-AF65-F5344CB8AC3E}">
        <p14:creationId xmlns:p14="http://schemas.microsoft.com/office/powerpoint/2010/main" val="19253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Demostración de simulación.</a:t>
            </a:r>
          </a:p>
        </p:txBody>
      </p:sp>
    </p:spTree>
    <p:extLst>
      <p:ext uri="{BB962C8B-B14F-4D97-AF65-F5344CB8AC3E}">
        <p14:creationId xmlns:p14="http://schemas.microsoft.com/office/powerpoint/2010/main" val="193695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Proscene</a:t>
            </a:r>
            <a:r>
              <a:rPr lang="es-CO" dirty="0"/>
              <a:t> posee una gran variedad de métodos y clases que facilitan la implementación de modelado 3d. </a:t>
            </a:r>
          </a:p>
          <a:p>
            <a:r>
              <a:rPr lang="es-CO" dirty="0"/>
              <a:t>Es necesario mejorar la API de la biblioteca. </a:t>
            </a:r>
          </a:p>
          <a:p>
            <a:r>
              <a:rPr lang="es-CO" dirty="0"/>
              <a:t>Es posible mejorar la interactividad del usuario mediante dispositivos no convencionales como mandos de pc.</a:t>
            </a:r>
          </a:p>
        </p:txBody>
      </p:sp>
    </p:spTree>
    <p:extLst>
      <p:ext uri="{BB962C8B-B14F-4D97-AF65-F5344CB8AC3E}">
        <p14:creationId xmlns:p14="http://schemas.microsoft.com/office/powerpoint/2010/main" val="37534017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110</TotalTime>
  <Words>70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Drive Sim</vt:lpstr>
      <vt:lpstr>Objetivo</vt:lpstr>
      <vt:lpstr>demo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Sim</dc:title>
  <dc:creator>Sergio  Cabezas</dc:creator>
  <cp:lastModifiedBy>Sergio  Cabezas</cp:lastModifiedBy>
  <cp:revision>3</cp:revision>
  <dcterms:created xsi:type="dcterms:W3CDTF">2017-05-31T15:49:59Z</dcterms:created>
  <dcterms:modified xsi:type="dcterms:W3CDTF">2017-05-31T17:40:11Z</dcterms:modified>
</cp:coreProperties>
</file>