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0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C8BF-E335-D942-886E-6F0B1EE1E8E0}" type="datetimeFigureOut">
              <a:rPr lang="en-US" smtClean="0"/>
              <a:t>6/30/15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DEA5-38F9-B84B-B5F4-5FAB6514B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9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C8BF-E335-D942-886E-6F0B1EE1E8E0}" type="datetimeFigureOut">
              <a:rPr lang="en-US" smtClean="0"/>
              <a:t>6/30/15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DEA5-38F9-B84B-B5F4-5FAB6514B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5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C8BF-E335-D942-886E-6F0B1EE1E8E0}" type="datetimeFigureOut">
              <a:rPr lang="en-US" smtClean="0"/>
              <a:t>6/30/15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DEA5-38F9-B84B-B5F4-5FAB6514B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6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C8BF-E335-D942-886E-6F0B1EE1E8E0}" type="datetimeFigureOut">
              <a:rPr lang="en-US" smtClean="0"/>
              <a:t>6/30/15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DEA5-38F9-B84B-B5F4-5FAB6514B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C8BF-E335-D942-886E-6F0B1EE1E8E0}" type="datetimeFigureOut">
              <a:rPr lang="en-US" smtClean="0"/>
              <a:t>6/30/15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DEA5-38F9-B84B-B5F4-5FAB6514B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3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C8BF-E335-D942-886E-6F0B1EE1E8E0}" type="datetimeFigureOut">
              <a:rPr lang="en-US" smtClean="0"/>
              <a:t>6/30/15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DEA5-38F9-B84B-B5F4-5FAB6514B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2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C8BF-E335-D942-886E-6F0B1EE1E8E0}" type="datetimeFigureOut">
              <a:rPr lang="en-US" smtClean="0"/>
              <a:t>6/30/15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DEA5-38F9-B84B-B5F4-5FAB6514B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C8BF-E335-D942-886E-6F0B1EE1E8E0}" type="datetimeFigureOut">
              <a:rPr lang="en-US" smtClean="0"/>
              <a:t>6/30/15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DEA5-38F9-B84B-B5F4-5FAB6514B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2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C8BF-E335-D942-886E-6F0B1EE1E8E0}" type="datetimeFigureOut">
              <a:rPr lang="en-US" smtClean="0"/>
              <a:t>6/30/15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DEA5-38F9-B84B-B5F4-5FAB6514B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0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C8BF-E335-D942-886E-6F0B1EE1E8E0}" type="datetimeFigureOut">
              <a:rPr lang="en-US" smtClean="0"/>
              <a:t>6/30/15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DEA5-38F9-B84B-B5F4-5FAB6514B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C8BF-E335-D942-886E-6F0B1EE1E8E0}" type="datetimeFigureOut">
              <a:rPr lang="en-US" smtClean="0"/>
              <a:t>6/30/15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DEA5-38F9-B84B-B5F4-5FAB6514B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2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7C8BF-E335-D942-886E-6F0B1EE1E8E0}" type="datetimeFigureOut">
              <a:rPr lang="en-US" smtClean="0"/>
              <a:t>6/30/15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9DEA5-38F9-B84B-B5F4-5FAB6514B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eacode/rsimGmacs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rsimGmacs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Buck Stockhausen</a:t>
            </a:r>
          </a:p>
          <a:p>
            <a:r>
              <a:rPr lang="en-US" dirty="0" smtClean="0"/>
              <a:t>AFSC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35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0303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Running </a:t>
            </a:r>
            <a:r>
              <a:rPr lang="en-US" sz="3200" dirty="0" err="1" smtClean="0"/>
              <a:t>rsimGmacs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res&lt;-</a:t>
            </a:r>
            <a:r>
              <a:rPr lang="en-US" sz="2400" dirty="0" err="1" smtClean="0"/>
              <a:t>runRsim.BBRKC</a:t>
            </a:r>
            <a:r>
              <a:rPr lang="en-US" sz="2400" dirty="0" smtClean="0"/>
              <a:t>()</a:t>
            </a:r>
            <a:endParaRPr lang="en-US" sz="2800" dirty="0" smtClean="0"/>
          </a:p>
          <a:p>
            <a:r>
              <a:rPr lang="en-US" sz="2400" dirty="0" smtClean="0"/>
              <a:t>res: list of lists</a:t>
            </a:r>
          </a:p>
          <a:p>
            <a:pPr lvl="1"/>
            <a:r>
              <a:rPr lang="en-US" sz="2000" dirty="0" smtClean="0"/>
              <a:t>mc: list object for model configuration</a:t>
            </a:r>
          </a:p>
          <a:p>
            <a:pPr lvl="2"/>
            <a:r>
              <a:rPr lang="en-US" sz="1600" dirty="0" smtClean="0"/>
              <a:t>dims: list object with model dimensions info</a:t>
            </a:r>
          </a:p>
          <a:p>
            <a:pPr lvl="2"/>
            <a:r>
              <a:rPr lang="en-US" sz="1600" dirty="0" err="1" smtClean="0"/>
              <a:t>params</a:t>
            </a:r>
            <a:r>
              <a:rPr lang="en-US" sz="1600" dirty="0" smtClean="0"/>
              <a:t>: list object with model parameters info</a:t>
            </a:r>
          </a:p>
          <a:p>
            <a:pPr lvl="1"/>
            <a:r>
              <a:rPr lang="en-US" sz="2000" dirty="0" err="1" smtClean="0"/>
              <a:t>mp</a:t>
            </a:r>
            <a:r>
              <a:rPr lang="en-US" sz="2000" dirty="0" smtClean="0"/>
              <a:t>: list object for model processes (rates)</a:t>
            </a:r>
          </a:p>
          <a:p>
            <a:pPr lvl="1"/>
            <a:r>
              <a:rPr lang="en-US" sz="2000" dirty="0" err="1" smtClean="0"/>
              <a:t>mr</a:t>
            </a:r>
            <a:r>
              <a:rPr lang="en-US" sz="2000" dirty="0" smtClean="0"/>
              <a:t>: list object for model results</a:t>
            </a:r>
          </a:p>
          <a:p>
            <a:pPr lvl="2"/>
            <a:r>
              <a:rPr lang="en-US" sz="1600" dirty="0" err="1" smtClean="0"/>
              <a:t>R_yxz</a:t>
            </a:r>
            <a:r>
              <a:rPr lang="en-US" sz="1600" dirty="0" smtClean="0"/>
              <a:t>: recruitment by  by </a:t>
            </a:r>
            <a:r>
              <a:rPr lang="en-US" sz="1600" dirty="0" err="1" smtClean="0"/>
              <a:t>y,x,z</a:t>
            </a:r>
            <a:endParaRPr lang="en-US" sz="1600" dirty="0" smtClean="0"/>
          </a:p>
          <a:p>
            <a:pPr lvl="2"/>
            <a:r>
              <a:rPr lang="en-US" sz="1600" dirty="0" err="1" smtClean="0"/>
              <a:t>iN_xmsz</a:t>
            </a:r>
            <a:r>
              <a:rPr lang="en-US" sz="1600" dirty="0" smtClean="0"/>
              <a:t>: initial abundance  by </a:t>
            </a:r>
            <a:r>
              <a:rPr lang="en-US" sz="1600" dirty="0" err="1" smtClean="0"/>
              <a:t>x,m,s,z</a:t>
            </a:r>
            <a:endParaRPr lang="en-US" sz="1600" dirty="0"/>
          </a:p>
          <a:p>
            <a:pPr lvl="2"/>
            <a:r>
              <a:rPr lang="en-US" sz="1600" dirty="0" err="1" smtClean="0"/>
              <a:t>N_yxmsz</a:t>
            </a:r>
            <a:r>
              <a:rPr lang="en-US" sz="1600" dirty="0" smtClean="0"/>
              <a:t>: 5-d array of population abundance by </a:t>
            </a:r>
            <a:r>
              <a:rPr lang="en-US" sz="1600" dirty="0" err="1" smtClean="0"/>
              <a:t>y,x,m,s,z</a:t>
            </a:r>
            <a:endParaRPr lang="en-US" sz="1600" dirty="0"/>
          </a:p>
          <a:p>
            <a:pPr lvl="2"/>
            <a:r>
              <a:rPr lang="en-US" sz="1600" dirty="0" err="1" smtClean="0"/>
              <a:t>F_list</a:t>
            </a:r>
            <a:r>
              <a:rPr lang="en-US" sz="1600" dirty="0" smtClean="0"/>
              <a:t>: list of fisheries-related results</a:t>
            </a:r>
            <a:endParaRPr lang="en-US" sz="1600" dirty="0"/>
          </a:p>
          <a:p>
            <a:pPr lvl="2"/>
            <a:r>
              <a:rPr lang="en-US" sz="1600" dirty="0" err="1" smtClean="0"/>
              <a:t>N_vyxmsz</a:t>
            </a:r>
            <a:r>
              <a:rPr lang="en-US" sz="1600" dirty="0" smtClean="0"/>
              <a:t>: 6-d array of abundance in surveys (v) by </a:t>
            </a:r>
            <a:r>
              <a:rPr lang="en-US" sz="1600" dirty="0" err="1" smtClean="0"/>
              <a:t>y,x,m,s,z</a:t>
            </a:r>
            <a:endParaRPr lang="en-US" sz="1600" dirty="0" smtClean="0"/>
          </a:p>
          <a:p>
            <a:pPr lvl="2"/>
            <a:endParaRPr lang="en-US" sz="1600" dirty="0" smtClean="0"/>
          </a:p>
          <a:p>
            <a:pPr lvl="1"/>
            <a:endParaRPr lang="en-US" sz="2000" dirty="0" smtClean="0"/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69917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0303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Diagnostic Plots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441664" y="2155557"/>
            <a:ext cx="2112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see </a:t>
            </a:r>
            <a:r>
              <a:rPr lang="en-US" sz="2400" dirty="0" err="1" smtClean="0"/>
              <a:t>rsimCIE.pdf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4492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0303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/>
              <a:t>Gmacs</a:t>
            </a:r>
            <a:r>
              <a:rPr lang="en-US" sz="3200" dirty="0" smtClean="0"/>
              <a:t> input file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87058" y="2061882"/>
            <a:ext cx="2717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See </a:t>
            </a:r>
            <a:r>
              <a:rPr lang="en-US" sz="2400" dirty="0" err="1" smtClean="0"/>
              <a:t>gmacs.input.dat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181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0303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/>
              <a:t>rsimGmacs</a:t>
            </a:r>
            <a:r>
              <a:rPr lang="en-US" sz="3200" dirty="0" smtClean="0"/>
              <a:t>: An R-based simulation tool </a:t>
            </a:r>
            <a:br>
              <a:rPr lang="en-US" sz="3200" dirty="0" smtClean="0"/>
            </a:br>
            <a:r>
              <a:rPr lang="en-US" sz="3200" dirty="0" smtClean="0"/>
              <a:t>for testing/developing </a:t>
            </a:r>
            <a:r>
              <a:rPr lang="en-US" sz="3200" dirty="0" err="1" smtClean="0"/>
              <a:t>Gmacs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941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Provides an independent testing platform</a:t>
            </a:r>
          </a:p>
          <a:p>
            <a:pPr lvl="1"/>
            <a:r>
              <a:rPr lang="en-US" sz="2400" dirty="0" smtClean="0"/>
              <a:t>Embodies </a:t>
            </a:r>
            <a:r>
              <a:rPr lang="en-US" sz="2400" dirty="0" err="1" smtClean="0"/>
              <a:t>Gmacs</a:t>
            </a:r>
            <a:r>
              <a:rPr lang="en-US" sz="2400" dirty="0" smtClean="0"/>
              <a:t> equations</a:t>
            </a:r>
          </a:p>
          <a:p>
            <a:pPr lvl="1"/>
            <a:r>
              <a:rPr lang="en-US" sz="2400" dirty="0" smtClean="0"/>
              <a:t>Coded in R</a:t>
            </a:r>
          </a:p>
          <a:p>
            <a:pPr lvl="1"/>
            <a:r>
              <a:rPr lang="en-US" sz="2400" dirty="0" smtClean="0"/>
              <a:t>Provides redundancy checking</a:t>
            </a:r>
            <a:endParaRPr lang="en-US" dirty="0" smtClean="0"/>
          </a:p>
          <a:p>
            <a:r>
              <a:rPr lang="en-US" sz="2800" dirty="0" smtClean="0"/>
              <a:t>Outputs:</a:t>
            </a:r>
          </a:p>
          <a:p>
            <a:pPr lvl="1"/>
            <a:r>
              <a:rPr lang="en-US" sz="2400" dirty="0" smtClean="0"/>
              <a:t>R list object</a:t>
            </a:r>
            <a:endParaRPr lang="en-US" sz="2400" dirty="0"/>
          </a:p>
          <a:p>
            <a:pPr lvl="1"/>
            <a:r>
              <a:rPr lang="en-US" sz="2400" dirty="0" smtClean="0"/>
              <a:t>Diagnostic plots</a:t>
            </a:r>
          </a:p>
          <a:p>
            <a:pPr lvl="1"/>
            <a:r>
              <a:rPr lang="en-US" sz="2400" dirty="0" smtClean="0"/>
              <a:t>Data input file to </a:t>
            </a:r>
            <a:r>
              <a:rPr lang="en-US" sz="2400" dirty="0" err="1" smtClean="0"/>
              <a:t>Gmacs</a:t>
            </a:r>
            <a:endParaRPr lang="en-US" sz="2400" dirty="0" smtClean="0"/>
          </a:p>
          <a:p>
            <a:r>
              <a:rPr lang="en-US" sz="2800" dirty="0"/>
              <a:t>Available at </a:t>
            </a:r>
            <a:r>
              <a:rPr lang="en-US" sz="2400" dirty="0">
                <a:hlinkClick r:id="rId2"/>
              </a:rPr>
              <a:t>https://github.com/seacode/</a:t>
            </a:r>
            <a:r>
              <a:rPr lang="en-US" sz="2400" dirty="0" smtClean="0">
                <a:hlinkClick r:id="rId2"/>
              </a:rPr>
              <a:t>rsimGmacs.git</a:t>
            </a:r>
            <a:endParaRPr lang="en-US" sz="2400" dirty="0" smtClean="0"/>
          </a:p>
          <a:p>
            <a:r>
              <a:rPr lang="en-US" sz="2400" dirty="0" smtClean="0"/>
              <a:t>Package dependencies: </a:t>
            </a:r>
            <a:r>
              <a:rPr lang="en-US" sz="2400" dirty="0" smtClean="0"/>
              <a:t>ggplot2, reshape2, </a:t>
            </a:r>
            <a:r>
              <a:rPr lang="en-US" sz="2400" dirty="0" err="1" smtClean="0"/>
              <a:t>tcltk</a:t>
            </a:r>
            <a:endParaRPr lang="en-US" sz="2400" dirty="0" smtClean="0"/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89642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7127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Package Documentation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8" y="769198"/>
            <a:ext cx="4569714" cy="56256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449" y="1972235"/>
            <a:ext cx="4857403" cy="454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7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0303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Running </a:t>
            </a:r>
            <a:r>
              <a:rPr lang="en-US" sz="3200" dirty="0" err="1" smtClean="0"/>
              <a:t>rsimGmacs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59" y="984165"/>
            <a:ext cx="7186706" cy="49203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1059" y="6100197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res&lt;-</a:t>
            </a:r>
            <a:r>
              <a:rPr lang="en-US" dirty="0" err="1" smtClean="0"/>
              <a:t>runSim.BBRKC</a:t>
            </a:r>
            <a:r>
              <a:rPr lang="en-US" dirty="0" smtClean="0"/>
              <a:t>(</a:t>
            </a:r>
            <a:r>
              <a:rPr lang="en-US" dirty="0" err="1" smtClean="0"/>
              <a:t>pdf</a:t>
            </a:r>
            <a:r>
              <a:rPr lang="en-US" dirty="0" smtClean="0"/>
              <a:t>=‘</a:t>
            </a:r>
            <a:r>
              <a:rPr lang="en-US" dirty="0" err="1" smtClean="0"/>
              <a:t>rsimCIE.pdf</a:t>
            </a:r>
            <a:r>
              <a:rPr lang="en-US" dirty="0" smtClean="0"/>
              <a:t>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2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0303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Configuration File (1)</a:t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47" y="1284941"/>
            <a:ext cx="7540441" cy="387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87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0303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Configuration File (2)</a:t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17" y="1150470"/>
            <a:ext cx="3511923" cy="38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8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0303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Configuration File (3)</a:t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818" y="941293"/>
            <a:ext cx="6930711" cy="525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1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0303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Configuration File (4)</a:t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82" y="1075765"/>
            <a:ext cx="8565800" cy="364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25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0303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Configuration File (5)</a:t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43" y="1045881"/>
            <a:ext cx="8055163" cy="460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31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231</Words>
  <Application>Microsoft Macintosh PowerPoint</Application>
  <PresentationFormat>On-screen Show (4:3)</PresentationFormat>
  <Paragraphs>40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rsimGmacs</vt:lpstr>
      <vt:lpstr>rsimGmacs: An R-based simulation tool  for testing/developing Gmacs </vt:lpstr>
      <vt:lpstr>Package Documentation</vt:lpstr>
      <vt:lpstr>Running rsimGmacs </vt:lpstr>
      <vt:lpstr>Configuration File (1) </vt:lpstr>
      <vt:lpstr>Configuration File (2) </vt:lpstr>
      <vt:lpstr>Configuration File (3) </vt:lpstr>
      <vt:lpstr>Configuration File (4) </vt:lpstr>
      <vt:lpstr>Configuration File (5) </vt:lpstr>
      <vt:lpstr>Running rsimGmacs </vt:lpstr>
      <vt:lpstr>Diagnostic Plots </vt:lpstr>
      <vt:lpstr>Gmacs input file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rsimGmacs</dc:title>
  <dc:creator>William Stockhausen</dc:creator>
  <cp:lastModifiedBy>William Stockhausen</cp:lastModifiedBy>
  <cp:revision>10</cp:revision>
  <dcterms:created xsi:type="dcterms:W3CDTF">2015-06-29T23:47:50Z</dcterms:created>
  <dcterms:modified xsi:type="dcterms:W3CDTF">2015-06-30T14:10:03Z</dcterms:modified>
</cp:coreProperties>
</file>