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12730add4d47595" providerId="LiveId" clId="{DA5B2BD2-5A11-49A0-AB73-713355A9ABC6}"/>
    <pc:docChg chg="custSel modSld">
      <pc:chgData name="" userId="212730add4d47595" providerId="LiveId" clId="{DA5B2BD2-5A11-49A0-AB73-713355A9ABC6}" dt="2022-05-09T13:28:53.025" v="59" actId="20577"/>
      <pc:docMkLst>
        <pc:docMk/>
      </pc:docMkLst>
      <pc:sldChg chg="modSp">
        <pc:chgData name="" userId="212730add4d47595" providerId="LiveId" clId="{DA5B2BD2-5A11-49A0-AB73-713355A9ABC6}" dt="2022-05-09T13:27:55.641" v="44" actId="20577"/>
        <pc:sldMkLst>
          <pc:docMk/>
          <pc:sldMk cId="1920930486" sldId="256"/>
        </pc:sldMkLst>
        <pc:spChg chg="mod">
          <ac:chgData name="" userId="212730add4d47595" providerId="LiveId" clId="{DA5B2BD2-5A11-49A0-AB73-713355A9ABC6}" dt="2022-05-09T13:27:55.641" v="44" actId="20577"/>
          <ac:spMkLst>
            <pc:docMk/>
            <pc:sldMk cId="1920930486" sldId="256"/>
            <ac:spMk id="3" creationId="{7517C2FD-E940-46E5-A8B8-74435EE8E02F}"/>
          </ac:spMkLst>
        </pc:spChg>
      </pc:sldChg>
      <pc:sldChg chg="modSp">
        <pc:chgData name="" userId="212730add4d47595" providerId="LiveId" clId="{DA5B2BD2-5A11-49A0-AB73-713355A9ABC6}" dt="2022-05-09T13:28:53.025" v="59" actId="20577"/>
        <pc:sldMkLst>
          <pc:docMk/>
          <pc:sldMk cId="1894128025" sldId="257"/>
        </pc:sldMkLst>
        <pc:spChg chg="mod">
          <ac:chgData name="" userId="212730add4d47595" providerId="LiveId" clId="{DA5B2BD2-5A11-49A0-AB73-713355A9ABC6}" dt="2022-05-09T13:28:53.025" v="59" actId="20577"/>
          <ac:spMkLst>
            <pc:docMk/>
            <pc:sldMk cId="1894128025" sldId="257"/>
            <ac:spMk id="3" creationId="{9AD2B09F-8F62-47C8-A90E-1E2A17E85E51}"/>
          </ac:spMkLst>
        </pc:spChg>
      </pc:sldChg>
      <pc:sldChg chg="modSp">
        <pc:chgData name="" userId="212730add4d47595" providerId="LiveId" clId="{DA5B2BD2-5A11-49A0-AB73-713355A9ABC6}" dt="2022-05-09T13:25:51.763" v="40" actId="20577"/>
        <pc:sldMkLst>
          <pc:docMk/>
          <pc:sldMk cId="2955212635" sldId="258"/>
        </pc:sldMkLst>
        <pc:spChg chg="mod">
          <ac:chgData name="" userId="212730add4d47595" providerId="LiveId" clId="{DA5B2BD2-5A11-49A0-AB73-713355A9ABC6}" dt="2022-05-09T13:25:51.763" v="40" actId="20577"/>
          <ac:spMkLst>
            <pc:docMk/>
            <pc:sldMk cId="2955212635" sldId="258"/>
            <ac:spMk id="3" creationId="{69EB7259-C73C-42BD-946F-10E6BF44D077}"/>
          </ac:spMkLst>
        </pc:spChg>
      </pc:sldChg>
      <pc:sldChg chg="modSp">
        <pc:chgData name="" userId="212730add4d47595" providerId="LiveId" clId="{DA5B2BD2-5A11-49A0-AB73-713355A9ABC6}" dt="2022-05-09T13:24:08.063" v="15" actId="20577"/>
        <pc:sldMkLst>
          <pc:docMk/>
          <pc:sldMk cId="2729828722" sldId="259"/>
        </pc:sldMkLst>
        <pc:spChg chg="mod">
          <ac:chgData name="" userId="212730add4d47595" providerId="LiveId" clId="{DA5B2BD2-5A11-49A0-AB73-713355A9ABC6}" dt="2022-05-09T13:24:08.063" v="15" actId="20577"/>
          <ac:spMkLst>
            <pc:docMk/>
            <pc:sldMk cId="2729828722" sldId="259"/>
            <ac:spMk id="3" creationId="{77925E48-560A-4316-A1C7-BCBB6BF769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BF06-7C8C-42EA-9DA5-B0A3AED63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721" y="537882"/>
            <a:ext cx="8637072" cy="1093588"/>
          </a:xfrm>
        </p:spPr>
        <p:txBody>
          <a:bodyPr/>
          <a:lstStyle/>
          <a:p>
            <a:r>
              <a:rPr lang="en-US" dirty="0"/>
              <a:t>Project titles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7C2FD-E940-46E5-A8B8-74435EE8E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1845839"/>
            <a:ext cx="8637072" cy="407983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.Xasuus Reeb </a:t>
            </a:r>
          </a:p>
          <a:p>
            <a:r>
              <a:rPr lang="en-US" sz="8000" dirty="0"/>
              <a:t>. Shaqo keen</a:t>
            </a:r>
          </a:p>
          <a:p>
            <a:r>
              <a:rPr lang="en-US" sz="8000" dirty="0"/>
              <a:t>.Som real State</a:t>
            </a:r>
          </a:p>
          <a:p>
            <a:r>
              <a:rPr lang="en-US" sz="8000" dirty="0"/>
              <a:t>                                              Group Members</a:t>
            </a:r>
          </a:p>
          <a:p>
            <a:r>
              <a:rPr lang="en-US" sz="8000" dirty="0"/>
              <a:t>                                              .Yacquub siciid </a:t>
            </a:r>
          </a:p>
          <a:p>
            <a:r>
              <a:rPr lang="en-US" sz="8000" dirty="0"/>
              <a:t>                                              .Siciid adam</a:t>
            </a:r>
          </a:p>
          <a:p>
            <a:r>
              <a:rPr lang="en-US" sz="8000" dirty="0"/>
              <a:t>                                              .Yaasir Osman</a:t>
            </a:r>
          </a:p>
          <a:p>
            <a:r>
              <a:rPr lang="en-US" sz="8000" dirty="0"/>
              <a:t>                                              .Asma </a:t>
            </a:r>
          </a:p>
          <a:p>
            <a:r>
              <a:rPr lang="en-US" sz="8000" dirty="0"/>
              <a:t>                                              .Maria </a:t>
            </a:r>
          </a:p>
        </p:txBody>
      </p:sp>
    </p:spTree>
    <p:extLst>
      <p:ext uri="{BB962C8B-B14F-4D97-AF65-F5344CB8AC3E}">
        <p14:creationId xmlns:p14="http://schemas.microsoft.com/office/powerpoint/2010/main" val="19209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D699-E35F-42D4-9FF0-D5550C79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Shaqo keen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B09F-8F62-47C8-A90E-1E2A17E8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Website kani waxa lagu soo ban dhigayaa shaqooyinka / waxuuna udhaxaynayaa </a:t>
            </a:r>
            <a:r>
              <a:rPr lang="en-US" dirty="0" err="1"/>
              <a:t>Companyga</a:t>
            </a:r>
            <a:r>
              <a:rPr lang="en-US" dirty="0"/>
              <a:t> iyo shaqo doonka .</a:t>
            </a:r>
          </a:p>
          <a:p>
            <a:r>
              <a:rPr lang="en-US" dirty="0"/>
              <a:t>Waxa kale oo ka caawinaya qofkasta isagoon bixin inuu shaqo ka heli karo onlineka isaga oon bixin ama raadin dheer galin .</a:t>
            </a:r>
          </a:p>
          <a:p>
            <a:r>
              <a:rPr lang="en-US" dirty="0"/>
              <a:t>Language :_</a:t>
            </a:r>
          </a:p>
          <a:p>
            <a:pPr marL="0" indent="0">
              <a:buNone/>
            </a:pPr>
            <a:r>
              <a:rPr lang="en-US" dirty="0"/>
              <a:t>JavaScript  </a:t>
            </a:r>
          </a:p>
          <a:p>
            <a:pPr marL="0" indent="0">
              <a:buNone/>
            </a:pPr>
            <a:r>
              <a:rPr lang="en-US" dirty="0"/>
              <a:t>React  </a:t>
            </a:r>
          </a:p>
          <a:p>
            <a:pPr marL="0" indent="0">
              <a:buNone/>
            </a:pPr>
            <a:r>
              <a:rPr lang="en-US" dirty="0"/>
              <a:t>Node 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2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7A64-E41A-42B0-ABE8-B2A72738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Xasuus </a:t>
            </a:r>
            <a:r>
              <a:rPr lang="en-US" dirty="0" err="1"/>
              <a:t>reeb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7259-C73C-42BD-946F-10E6BF44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Website ka xusuus </a:t>
            </a:r>
            <a:r>
              <a:rPr lang="en-US" dirty="0" err="1"/>
              <a:t>reeb</a:t>
            </a:r>
            <a:r>
              <a:rPr lang="en-US" dirty="0"/>
              <a:t> waxa uu kuu kaydinyaa xusuusaha aad rabto inaaad haysato ama dhigaal kuu ahaadan.</a:t>
            </a:r>
          </a:p>
          <a:p>
            <a:r>
              <a:rPr lang="en-US" dirty="0"/>
              <a:t>Waxa kale oo agabtirayaa sawiradii kaa bixi jirey ama kaa delete garaysma  oo hada hab online ah kugu jira arkina karto / falcelinna ka bixin karto</a:t>
            </a:r>
          </a:p>
          <a:p>
            <a:r>
              <a:rPr lang="en-US" dirty="0"/>
              <a:t>Language :_</a:t>
            </a:r>
          </a:p>
          <a:p>
            <a:pPr marL="0" indent="0">
              <a:buNone/>
            </a:pPr>
            <a:r>
              <a:rPr lang="en-US" dirty="0"/>
              <a:t>JavaScript </a:t>
            </a:r>
          </a:p>
          <a:p>
            <a:pPr marL="0" indent="0">
              <a:buNone/>
            </a:pPr>
            <a:r>
              <a:rPr lang="en-US" dirty="0"/>
              <a:t>Node Js </a:t>
            </a:r>
          </a:p>
          <a:p>
            <a:pPr marL="0" indent="0">
              <a:buNone/>
            </a:pPr>
            <a:r>
              <a:rPr lang="en-US" dirty="0"/>
              <a:t>React </a:t>
            </a:r>
          </a:p>
          <a:p>
            <a:pPr marL="0" indent="0">
              <a:buNone/>
            </a:pPr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95521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5567-9E6F-4E9B-975D-6B2EBC22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</a:t>
            </a:r>
            <a:r>
              <a:rPr lang="en-US" dirty="0"/>
              <a:t>-real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5E48-560A-4316-A1C7-BCBB6BF7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Website-kani waa Kirrooyinkii iyo iibkii Guryaha – taasi oo kuu dheer yahay guryaha place ku yaalan ama locationkooda , sidoo kale inta room uu ka kooban yahy iyo Price-ka</a:t>
            </a:r>
          </a:p>
          <a:p>
            <a:r>
              <a:rPr lang="en-US" dirty="0"/>
              <a:t>Language :_</a:t>
            </a:r>
          </a:p>
          <a:p>
            <a:pPr marL="0" indent="0">
              <a:buNone/>
            </a:pPr>
            <a:r>
              <a:rPr lang="en-US" dirty="0"/>
              <a:t>JavaScript </a:t>
            </a:r>
          </a:p>
          <a:p>
            <a:pPr marL="0" indent="0">
              <a:buNone/>
            </a:pPr>
            <a:r>
              <a:rPr lang="en-US" dirty="0"/>
              <a:t>React </a:t>
            </a:r>
          </a:p>
          <a:p>
            <a:pPr marL="0" indent="0">
              <a:buNone/>
            </a:pPr>
            <a:r>
              <a:rPr lang="en-US" dirty="0"/>
              <a:t>Node Js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87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</TotalTime>
  <Words>170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Project titles</vt:lpstr>
      <vt:lpstr>Shaqo keen</vt:lpstr>
      <vt:lpstr>Xasuus reeb</vt:lpstr>
      <vt:lpstr>Som-real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titles</dc:title>
  <dc:creator>SAID ADAN</dc:creator>
  <cp:lastModifiedBy>SAID ADAN</cp:lastModifiedBy>
  <cp:revision>3</cp:revision>
  <dcterms:created xsi:type="dcterms:W3CDTF">2022-05-09T13:01:35Z</dcterms:created>
  <dcterms:modified xsi:type="dcterms:W3CDTF">2022-05-09T13:28:55Z</dcterms:modified>
</cp:coreProperties>
</file>