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2" r:id="rId10"/>
    <p:sldId id="263" r:id="rId11"/>
    <p:sldId id="264" r:id="rId12"/>
    <p:sldId id="285" r:id="rId13"/>
    <p:sldId id="286" r:id="rId14"/>
    <p:sldId id="265" r:id="rId15"/>
    <p:sldId id="269" r:id="rId16"/>
    <p:sldId id="271" r:id="rId17"/>
    <p:sldId id="272" r:id="rId18"/>
    <p:sldId id="280" r:id="rId19"/>
    <p:sldId id="270" r:id="rId20"/>
    <p:sldId id="281" r:id="rId21"/>
    <p:sldId id="284" r:id="rId22"/>
    <p:sldId id="287" r:id="rId23"/>
    <p:sldId id="288" r:id="rId24"/>
    <p:sldId id="273" r:id="rId25"/>
    <p:sldId id="274" r:id="rId26"/>
    <p:sldId id="282" r:id="rId27"/>
    <p:sldId id="283" r:id="rId28"/>
    <p:sldId id="276" r:id="rId29"/>
    <p:sldId id="275" r:id="rId30"/>
    <p:sldId id="277" r:id="rId31"/>
    <p:sldId id="27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4138-3BF4-4509-8C4A-5E7D88681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apcs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E4F3B-BE34-46AE-81EC-98DC8437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</a:t>
            </a:r>
            <a:r>
              <a:rPr lang="en-CA" dirty="0" err="1"/>
              <a:t>c++</a:t>
            </a:r>
            <a:endParaRPr lang="en-CA" dirty="0"/>
          </a:p>
          <a:p>
            <a:r>
              <a:rPr lang="en-CA" dirty="0"/>
              <a:t>prerequisites: none</a:t>
            </a:r>
          </a:p>
        </p:txBody>
      </p:sp>
    </p:spTree>
    <p:extLst>
      <p:ext uri="{BB962C8B-B14F-4D97-AF65-F5344CB8AC3E}">
        <p14:creationId xmlns:p14="http://schemas.microsoft.com/office/powerpoint/2010/main" val="130481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CFD0-A8E3-40A8-8B06-7879696D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5FF0B-9CFA-4B29-B87E-C0A951F1A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F9E4-7A60-4364-85A7-98EA8B50E68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66CB2-812A-418E-87B5-4B792FCA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Second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CC2D4E-6535-4A19-BCAA-E650F721C2C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32954-2D8E-4C47-857D-3B825117B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Third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B6F1CE-F21F-466D-B1AF-494517E8C0E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724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3A79-74BE-4C39-87D8-EA17AADD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2749-AC22-4723-86CE-458C436C35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9ED9-F74C-4EAF-9627-FE66D6A27A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4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276D-0042-411F-8404-9A62C6C0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quiz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D8C0-3C74-4E3C-AE2B-88E3641994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Rewrite the following program</a:t>
            </a:r>
          </a:p>
          <a:p>
            <a:pPr lvl="1"/>
            <a:r>
              <a:rPr lang="en-CA" dirty="0"/>
              <a:t>Using while syntax</a:t>
            </a:r>
          </a:p>
          <a:p>
            <a:pPr lvl="1"/>
            <a:r>
              <a:rPr lang="en-CA" dirty="0"/>
              <a:t>Using for syntax</a:t>
            </a:r>
          </a:p>
          <a:p>
            <a:pPr lvl="1"/>
            <a:r>
              <a:rPr lang="en-CA" dirty="0"/>
              <a:t>Using function syntax</a:t>
            </a:r>
          </a:p>
          <a:p>
            <a:pPr lvl="1"/>
            <a:r>
              <a:rPr lang="en-CA" dirty="0"/>
              <a:t>Use your own imagination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F66D-F772-409B-ACCD-0E9ED0E4B5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9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B81E-2F32-42AC-9238-18544FC8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14D-35AB-4040-8588-5CB87DAD00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Nested structure</a:t>
            </a:r>
          </a:p>
          <a:p>
            <a:pPr lvl="1"/>
            <a:r>
              <a:rPr lang="en-CA" dirty="0"/>
              <a:t>Use your own imagination</a:t>
            </a:r>
          </a:p>
          <a:p>
            <a:pPr lvl="1"/>
            <a:r>
              <a:rPr lang="en-CA" dirty="0"/>
              <a:t>Be creative</a:t>
            </a:r>
          </a:p>
          <a:p>
            <a:pPr lvl="1"/>
            <a:r>
              <a:rPr lang="en-CA" dirty="0"/>
              <a:t>Don’t do drugs</a:t>
            </a:r>
          </a:p>
          <a:p>
            <a:pPr lvl="1"/>
            <a:endParaRPr lang="en-CA" dirty="0"/>
          </a:p>
          <a:p>
            <a:r>
              <a:rPr lang="en-CA" dirty="0" err="1"/>
              <a:t>Zerojudge</a:t>
            </a:r>
            <a:endParaRPr lang="en-CA" dirty="0"/>
          </a:p>
          <a:p>
            <a:pPr lvl="1"/>
            <a:r>
              <a:rPr lang="en-CA" dirty="0"/>
              <a:t>d069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9B6D-00DC-49C5-B649-CFC1E013FF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51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0EDE89-3345-4DD6-8E0F-8F59956F1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Break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A8DC1D-F71D-4BC5-A7E3-07431A25F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Let’s take a break before we burn our brain</a:t>
            </a:r>
          </a:p>
        </p:txBody>
      </p:sp>
    </p:spTree>
    <p:extLst>
      <p:ext uri="{BB962C8B-B14F-4D97-AF65-F5344CB8AC3E}">
        <p14:creationId xmlns:p14="http://schemas.microsoft.com/office/powerpoint/2010/main" val="69285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1D9-D0FC-4D4C-84F7-0EC90D98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B5780-4838-463C-82E9-22AD3D3772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Int means integer</a:t>
            </a:r>
          </a:p>
          <a:p>
            <a:r>
              <a:rPr lang="en-CA" dirty="0"/>
              <a:t>Let talk about it’s behavior</a:t>
            </a:r>
          </a:p>
          <a:p>
            <a:pPr lvl="1"/>
            <a:r>
              <a:rPr lang="en-CA" dirty="0"/>
              <a:t>Division</a:t>
            </a:r>
          </a:p>
          <a:p>
            <a:pPr lvl="1"/>
            <a:r>
              <a:rPr lang="en-CA" dirty="0"/>
              <a:t>Multiplication</a:t>
            </a:r>
          </a:p>
          <a:p>
            <a:pPr lvl="1"/>
            <a:r>
              <a:rPr lang="en-CA" dirty="0"/>
              <a:t>Modulo</a:t>
            </a:r>
          </a:p>
          <a:p>
            <a:pPr lvl="1"/>
            <a:r>
              <a:rPr lang="en-CA" dirty="0"/>
              <a:t>Maximum </a:t>
            </a:r>
          </a:p>
          <a:p>
            <a:pPr lvl="2"/>
            <a:r>
              <a:rPr lang="en-CA" dirty="0"/>
              <a:t>Around 2e9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04F94-711C-4CB3-A8E8-C15711D9DA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dirty="0"/>
              <a:t>5/2=?</a:t>
            </a:r>
          </a:p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2/2=?</a:t>
            </a:r>
          </a:p>
          <a:p>
            <a:r>
              <a:rPr lang="en-US" altLang="zh-TW" dirty="0"/>
              <a:t>5/2</a:t>
            </a:r>
            <a:r>
              <a:rPr lang="zh-TW" altLang="en-US" dirty="0"/>
              <a:t>*</a:t>
            </a:r>
            <a:r>
              <a:rPr lang="en-US" altLang="zh-TW" dirty="0"/>
              <a:t>2=?</a:t>
            </a:r>
          </a:p>
          <a:p>
            <a:r>
              <a:rPr lang="en-US" altLang="zh-TW" dirty="0"/>
              <a:t>5%2=?</a:t>
            </a:r>
          </a:p>
          <a:p>
            <a:r>
              <a:rPr lang="en-CA" dirty="0"/>
              <a:t>1000000000*1000000000=?</a:t>
            </a:r>
          </a:p>
          <a:p>
            <a:pPr lvl="1"/>
            <a:r>
              <a:rPr lang="en-CA" dirty="0"/>
              <a:t>Unknown behavior</a:t>
            </a:r>
          </a:p>
          <a:p>
            <a:pPr lvl="1"/>
            <a:r>
              <a:rPr lang="en-CA" dirty="0"/>
              <a:t>Might cause program crash</a:t>
            </a:r>
          </a:p>
        </p:txBody>
      </p:sp>
    </p:spTree>
    <p:extLst>
      <p:ext uri="{BB962C8B-B14F-4D97-AF65-F5344CB8AC3E}">
        <p14:creationId xmlns:p14="http://schemas.microsoft.com/office/powerpoint/2010/main" val="345038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D88B-CC11-4466-B24B-0AAB2B9E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7862D-A8A6-47E9-89CF-4668D58CD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It means character</a:t>
            </a:r>
          </a:p>
          <a:p>
            <a:pPr lvl="1"/>
            <a:r>
              <a:rPr lang="en-CA" dirty="0"/>
              <a:t>Only one character</a:t>
            </a:r>
          </a:p>
          <a:p>
            <a:pPr lvl="1"/>
            <a:r>
              <a:rPr lang="en-CA" dirty="0"/>
              <a:t>Multiple characters are string</a:t>
            </a:r>
          </a:p>
          <a:p>
            <a:r>
              <a:rPr lang="en-CA" dirty="0"/>
              <a:t>Let’s talk about its behavior</a:t>
            </a:r>
          </a:p>
          <a:p>
            <a:pPr lvl="1"/>
            <a:r>
              <a:rPr lang="en-CA" dirty="0"/>
              <a:t>‘a’+3=‘C’</a:t>
            </a:r>
          </a:p>
          <a:p>
            <a:pPr lvl="1"/>
            <a:r>
              <a:rPr lang="en-US" altLang="zh-TW" dirty="0"/>
              <a:t>‘B’-’A’=1</a:t>
            </a:r>
          </a:p>
          <a:p>
            <a:pPr lvl="1"/>
            <a:r>
              <a:rPr lang="en-US" altLang="zh-TW" dirty="0"/>
              <a:t>‘9’-’0’=9</a:t>
            </a:r>
          </a:p>
          <a:p>
            <a:pPr lvl="1"/>
            <a:endParaRPr lang="en-US" altLang="zh-TW" dirty="0"/>
          </a:p>
          <a:p>
            <a:pPr lvl="1"/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EF295-6ED3-429B-9738-2D58F50973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826" y="2367092"/>
            <a:ext cx="5105400" cy="3424107"/>
          </a:xfrm>
        </p:spPr>
        <p:txBody>
          <a:bodyPr/>
          <a:lstStyle/>
          <a:p>
            <a:r>
              <a:rPr lang="en-CA" dirty="0"/>
              <a:t>Quiz 1</a:t>
            </a:r>
          </a:p>
          <a:p>
            <a:pPr lvl="1"/>
            <a:r>
              <a:rPr lang="en-US" altLang="zh-TW" dirty="0"/>
              <a:t>‘a’+(‘Z’-’Y’)=?</a:t>
            </a:r>
          </a:p>
          <a:p>
            <a:pPr lvl="1"/>
            <a:r>
              <a:rPr lang="en-US" dirty="0"/>
              <a:t>‘A’+9/2=?</a:t>
            </a:r>
          </a:p>
          <a:p>
            <a:pPr lvl="1"/>
            <a:r>
              <a:rPr lang="en-US" dirty="0"/>
              <a:t>‘P’+(‘Y’-’Z’)=?</a:t>
            </a:r>
          </a:p>
          <a:p>
            <a:r>
              <a:rPr lang="en-US" dirty="0"/>
              <a:t>Quiz 2</a:t>
            </a:r>
          </a:p>
          <a:p>
            <a:pPr lvl="1"/>
            <a:r>
              <a:rPr lang="en-US" dirty="0"/>
              <a:t>‘0’ + ’0’=?</a:t>
            </a:r>
          </a:p>
          <a:p>
            <a:pPr lvl="1"/>
            <a:r>
              <a:rPr lang="en-US" dirty="0"/>
              <a:t>‘0’ * ‘0’=?</a:t>
            </a:r>
          </a:p>
          <a:p>
            <a:pPr lvl="1"/>
            <a:r>
              <a:rPr lang="en-US" dirty="0"/>
              <a:t>‘0’ / ‘0’ = ?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36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CCD7-CDB3-48DE-868D-3A7A9B8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2CF27A-CBCB-457E-9606-08066A36F5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set of objects are array</a:t>
            </a:r>
          </a:p>
          <a:p>
            <a:pPr lvl="1"/>
            <a:r>
              <a:rPr lang="en-CA" dirty="0"/>
              <a:t>One dimension -&gt; sequence</a:t>
            </a:r>
          </a:p>
          <a:p>
            <a:pPr lvl="1"/>
            <a:r>
              <a:rPr lang="en-CA" dirty="0"/>
              <a:t>Two dimension -&gt; matrix</a:t>
            </a:r>
          </a:p>
          <a:p>
            <a:pPr lvl="1"/>
            <a:r>
              <a:rPr lang="en-CA" dirty="0"/>
              <a:t>Three or more dimension -&gt; tensor</a:t>
            </a:r>
          </a:p>
          <a:p>
            <a:r>
              <a:rPr lang="en-CA" dirty="0"/>
              <a:t>Everything starts from 0</a:t>
            </a:r>
          </a:p>
          <a:p>
            <a:pPr lvl="1"/>
            <a:r>
              <a:rPr lang="en-CA" dirty="0"/>
              <a:t>When a programmer counts</a:t>
            </a:r>
          </a:p>
          <a:p>
            <a:pPr lvl="2"/>
            <a:r>
              <a:rPr lang="en-CA" dirty="0"/>
              <a:t>0,1,2,3,4,5,…</a:t>
            </a:r>
          </a:p>
          <a:p>
            <a:pPr lvl="1"/>
            <a:r>
              <a:rPr lang="en-CA" dirty="0"/>
              <a:t>Every fucking thing starts from fucking 0</a:t>
            </a:r>
          </a:p>
          <a:p>
            <a:pPr lvl="2"/>
            <a:r>
              <a:rPr lang="en-CA" dirty="0"/>
              <a:t>Always start from Fucking 0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21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C23-CA8B-425B-8745-76FE3E5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-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C9DE-B2B4-41C8-BC58-F605F4D780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1E2D6-D37F-4E02-9059-8F25B7475B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90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C695-6B64-49D7-898B-540D3603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E117-C8EC-4CC0-9109-CB150F7F9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Mixture of char and array</a:t>
            </a:r>
          </a:p>
          <a:p>
            <a:r>
              <a:rPr lang="en-CA" dirty="0"/>
              <a:t>A set of char</a:t>
            </a:r>
          </a:p>
          <a:p>
            <a:pPr lvl="1"/>
            <a:r>
              <a:rPr lang="en-CA" dirty="0"/>
              <a:t>Like a word, sentence, paragraph or some text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8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832C-EEE1-49F5-BA53-E7A6303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apcs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CB4A-AE69-4B3A-9367-FDFB766FF1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Implementation(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/>
              <a:t>)</a:t>
            </a:r>
          </a:p>
          <a:p>
            <a:r>
              <a:rPr lang="en-US" dirty="0"/>
              <a:t>C++/Python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/>
              <a:t>1 -&gt; </a:t>
            </a:r>
            <a:r>
              <a:rPr lang="zh-TW" altLang="en-US" dirty="0"/>
              <a:t>不要忘記去考</a:t>
            </a:r>
            <a:endParaRPr lang="en-US" dirty="0"/>
          </a:p>
          <a:p>
            <a:pPr lvl="1"/>
            <a:r>
              <a:rPr lang="en-US" dirty="0"/>
              <a:t>2 -&gt; </a:t>
            </a:r>
            <a:r>
              <a:rPr lang="zh-TW" altLang="en-US" dirty="0"/>
              <a:t>具有程式撰寫能力</a:t>
            </a:r>
            <a:endParaRPr lang="en-US" dirty="0"/>
          </a:p>
          <a:p>
            <a:pPr lvl="1"/>
            <a:r>
              <a:rPr lang="en-US" dirty="0"/>
              <a:t>3 -&gt;</a:t>
            </a:r>
            <a:r>
              <a:rPr lang="zh-TW" altLang="en-US" dirty="0"/>
              <a:t> 具有良好程式撰寫能力</a:t>
            </a:r>
            <a:endParaRPr lang="en-US" dirty="0"/>
          </a:p>
          <a:p>
            <a:pPr lvl="1"/>
            <a:r>
              <a:rPr lang="en-US" dirty="0"/>
              <a:t>4 -&gt;</a:t>
            </a:r>
            <a:r>
              <a:rPr lang="zh-TW" altLang="en-US" dirty="0"/>
              <a:t> 挑戰特殊選才</a:t>
            </a:r>
            <a:endParaRPr lang="en-US" dirty="0"/>
          </a:p>
          <a:p>
            <a:pPr lvl="1"/>
            <a:r>
              <a:rPr lang="en-US" dirty="0"/>
              <a:t>5 -&gt; </a:t>
            </a:r>
            <a:r>
              <a:rPr lang="zh-TW" altLang="en-US" dirty="0"/>
              <a:t>挑戰奧林匹亞</a:t>
            </a:r>
            <a:endParaRPr lang="en-US" dirty="0"/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5879B-79EF-4859-9B4C-7E1FC3FF57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Conception(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  <a:r>
              <a:rPr lang="en-US" altLang="zh-TW" dirty="0"/>
              <a:t>)</a:t>
            </a:r>
          </a:p>
          <a:p>
            <a:r>
              <a:rPr lang="en-US" dirty="0"/>
              <a:t>Only </a:t>
            </a:r>
            <a:r>
              <a:rPr lang="en-US" dirty="0" err="1"/>
              <a:t>c++</a:t>
            </a:r>
            <a:endParaRPr lang="en-US" dirty="0"/>
          </a:p>
          <a:p>
            <a:r>
              <a:rPr lang="en-CA" dirty="0"/>
              <a:t>Levels</a:t>
            </a:r>
          </a:p>
          <a:p>
            <a:pPr lvl="1"/>
            <a:r>
              <a:rPr lang="zh-TW" altLang="en-US" dirty="0"/>
              <a:t>比較沒鑑別度</a:t>
            </a:r>
            <a:endParaRPr lang="en-CA" altLang="zh-TW" dirty="0"/>
          </a:p>
          <a:p>
            <a:pPr lvl="1"/>
            <a:r>
              <a:rPr lang="zh-TW" altLang="en-US" dirty="0"/>
              <a:t>秀出來就是比較屌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026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46D3-5C76-4DE3-AA69-C028B491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- 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97AA-7E4D-4544-9C09-8E5EEB5B7D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3E87C-C9ED-4E58-9158-CD5ECF2DD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Str[0]=?</a:t>
            </a:r>
          </a:p>
          <a:p>
            <a:r>
              <a:rPr lang="en-CA" dirty="0"/>
              <a:t>Str[9]=?</a:t>
            </a:r>
          </a:p>
          <a:p>
            <a:r>
              <a:rPr lang="en-CA" dirty="0"/>
              <a:t>Str[9]-str[0]=?</a:t>
            </a:r>
          </a:p>
          <a:p>
            <a:r>
              <a:rPr lang="en-CA" dirty="0" err="1"/>
              <a:t>Arr</a:t>
            </a:r>
            <a:r>
              <a:rPr lang="en-CA" dirty="0"/>
              <a:t>[0][9]-</a:t>
            </a:r>
            <a:r>
              <a:rPr lang="en-CA" dirty="0" err="1"/>
              <a:t>arr</a:t>
            </a:r>
            <a:r>
              <a:rPr lang="en-CA" dirty="0"/>
              <a:t>[1][3]=?</a:t>
            </a:r>
          </a:p>
          <a:p>
            <a:endParaRPr lang="en-CA" dirty="0"/>
          </a:p>
          <a:p>
            <a:r>
              <a:rPr lang="en-CA" dirty="0"/>
              <a:t>String to int</a:t>
            </a:r>
          </a:p>
          <a:p>
            <a:r>
              <a:rPr lang="en-CA" dirty="0"/>
              <a:t>Int to string</a:t>
            </a:r>
          </a:p>
        </p:txBody>
      </p:sp>
    </p:spTree>
    <p:extLst>
      <p:ext uri="{BB962C8B-B14F-4D97-AF65-F5344CB8AC3E}">
        <p14:creationId xmlns:p14="http://schemas.microsoft.com/office/powerpoint/2010/main" val="302602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F686-63A5-46C6-B242-487A4C1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629F-2DD1-471C-BA3F-09B7CD92C2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Storaging</a:t>
            </a:r>
            <a:r>
              <a:rPr lang="en-CA" dirty="0"/>
              <a:t> a huge integer</a:t>
            </a:r>
          </a:p>
          <a:p>
            <a:r>
              <a:rPr lang="en-CA" dirty="0" err="1"/>
              <a:t>Zerojudge</a:t>
            </a:r>
            <a:r>
              <a:rPr lang="en-CA" dirty="0"/>
              <a:t> a021</a:t>
            </a:r>
          </a:p>
          <a:p>
            <a:pPr lvl="1"/>
            <a:r>
              <a:rPr lang="en-CA" dirty="0"/>
              <a:t>Only implement addition and subtraction</a:t>
            </a:r>
          </a:p>
          <a:p>
            <a:pPr lvl="1"/>
            <a:r>
              <a:rPr lang="en-CA" dirty="0"/>
              <a:t>Implement multiplication and division when you are trying to torture yourself</a:t>
            </a:r>
          </a:p>
        </p:txBody>
      </p:sp>
    </p:spTree>
    <p:extLst>
      <p:ext uri="{BB962C8B-B14F-4D97-AF65-F5344CB8AC3E}">
        <p14:creationId xmlns:p14="http://schemas.microsoft.com/office/powerpoint/2010/main" val="371424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195-5091-4DB6-BEF1-25457605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BDAC-35FC-4EC0-8ED2-703DFB7AE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Simple matrix multiplication</a:t>
            </a:r>
          </a:p>
          <a:p>
            <a:r>
              <a:rPr lang="en-CA" dirty="0" err="1"/>
              <a:t>Zerojudge</a:t>
            </a:r>
            <a:r>
              <a:rPr lang="en-CA" dirty="0"/>
              <a:t> d481</a:t>
            </a:r>
          </a:p>
        </p:txBody>
      </p:sp>
    </p:spTree>
    <p:extLst>
      <p:ext uri="{BB962C8B-B14F-4D97-AF65-F5344CB8AC3E}">
        <p14:creationId xmlns:p14="http://schemas.microsoft.com/office/powerpoint/2010/main" val="103861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80A-8B8D-46A0-B4AF-82AF18D4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87D6-CCDB-480B-8413-28BE4F45AF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Fibonacci series</a:t>
            </a:r>
          </a:p>
          <a:p>
            <a:r>
              <a:rPr lang="en-CA" dirty="0" err="1"/>
              <a:t>Zerojudge</a:t>
            </a:r>
            <a:r>
              <a:rPr lang="en-CA" dirty="0"/>
              <a:t> d486</a:t>
            </a:r>
          </a:p>
          <a:p>
            <a:pPr lvl="1"/>
            <a:r>
              <a:rPr lang="en-CA" dirty="0"/>
              <a:t>By recursion</a:t>
            </a:r>
          </a:p>
          <a:p>
            <a:pPr lvl="1"/>
            <a:r>
              <a:rPr lang="en-CA" dirty="0"/>
              <a:t>By loop</a:t>
            </a:r>
          </a:p>
          <a:p>
            <a:pPr lvl="1"/>
            <a:r>
              <a:rPr lang="en-CA" dirty="0"/>
              <a:t>By matrix multiplication…?</a:t>
            </a:r>
          </a:p>
        </p:txBody>
      </p:sp>
    </p:spTree>
    <p:extLst>
      <p:ext uri="{BB962C8B-B14F-4D97-AF65-F5344CB8AC3E}">
        <p14:creationId xmlns:p14="http://schemas.microsoft.com/office/powerpoint/2010/main" val="131288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A9A86-76D5-4DD6-A661-4135E076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162B1-9246-4A13-9A7B-E8F9C0101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burn your brain yet, we still need it</a:t>
            </a:r>
          </a:p>
        </p:txBody>
      </p:sp>
    </p:spTree>
    <p:extLst>
      <p:ext uri="{BB962C8B-B14F-4D97-AF65-F5344CB8AC3E}">
        <p14:creationId xmlns:p14="http://schemas.microsoft.com/office/powerpoint/2010/main" val="1714930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BD46E24-B8E1-445C-BB0F-83074853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4DF01-60D2-466D-BC2F-406AA57D52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A23582-F423-4D69-8D19-9BD219819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Terminates when</a:t>
            </a:r>
          </a:p>
          <a:p>
            <a:pPr lvl="1"/>
            <a:r>
              <a:rPr lang="en-CA" dirty="0"/>
              <a:t>Meet a space</a:t>
            </a:r>
          </a:p>
          <a:p>
            <a:pPr lvl="1"/>
            <a:r>
              <a:rPr lang="en-CA" dirty="0"/>
              <a:t>Meet a enter(‘\n’)</a:t>
            </a:r>
          </a:p>
        </p:txBody>
      </p:sp>
    </p:spTree>
    <p:extLst>
      <p:ext uri="{BB962C8B-B14F-4D97-AF65-F5344CB8AC3E}">
        <p14:creationId xmlns:p14="http://schemas.microsoft.com/office/powerpoint/2010/main" val="334017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FDEF-8970-4FC6-945A-2B1E3CEB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- </a:t>
            </a:r>
            <a:r>
              <a:rPr lang="en-CA" dirty="0" err="1"/>
              <a:t>eof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A434A-1A49-465C-8A6E-0BE405866F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00C8F-6C83-43F3-AEF7-3BB5C1ACC5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 err="1"/>
              <a:t>Eof</a:t>
            </a:r>
            <a:r>
              <a:rPr lang="en-CA" dirty="0"/>
              <a:t> means end of file</a:t>
            </a:r>
          </a:p>
          <a:p>
            <a:r>
              <a:rPr lang="en-CA" dirty="0"/>
              <a:t>Not really Practical in development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84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1219-4A13-4A42-A42F-BEE9431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DA740-7B78-489F-8B6E-C9BE439A9C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Input with n lines and without spaces</a:t>
            </a:r>
          </a:p>
          <a:p>
            <a:r>
              <a:rPr lang="en-CA" dirty="0"/>
              <a:t>Input with unknown lines and without spaces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636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9792-EBF5-47CB-9596-60AEDCF3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EF3BE-749F-4814-B41C-E0F666F75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386090-C1A4-4E66-8761-21F923C05C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 err="1"/>
              <a:t>Cout</a:t>
            </a:r>
            <a:endParaRPr lang="en-CA" dirty="0"/>
          </a:p>
          <a:p>
            <a:r>
              <a:rPr lang="en-CA" dirty="0" err="1"/>
              <a:t>Setprecision</a:t>
            </a:r>
            <a:endParaRPr lang="en-CA" dirty="0"/>
          </a:p>
          <a:p>
            <a:r>
              <a:rPr lang="en-CA" dirty="0" err="1"/>
              <a:t>endl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851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25DA-E20E-4BF1-A3F2-A44747D27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91281-D77F-4803-8287-203463F89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Describe your status with a meme</a:t>
            </a:r>
          </a:p>
        </p:txBody>
      </p:sp>
      <p:pic>
        <p:nvPicPr>
          <p:cNvPr id="1026" name="Picture 2" descr="We threw out his name - YouTube">
            <a:extLst>
              <a:ext uri="{FF2B5EF4-FFF2-40B4-BE49-F238E27FC236}">
                <a16:creationId xmlns:a16="http://schemas.microsoft.com/office/drawing/2014/main" id="{07F5F999-E775-48E1-B969-CFAB2E7C7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15691" r="2048" b="14068"/>
          <a:stretch/>
        </p:blipFill>
        <p:spPr bwMode="auto">
          <a:xfrm>
            <a:off x="7197754" y="328816"/>
            <a:ext cx="4404220" cy="240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E56B-4B25-4426-B0FB-6867396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I prepare </a:t>
            </a:r>
            <a:r>
              <a:rPr lang="en-US" dirty="0" err="1"/>
              <a:t>apcs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EDFC-8D5F-447D-9556-409417B5B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  <a:p>
            <a:pPr lvl="1"/>
            <a:r>
              <a:rPr lang="en-CA" dirty="0" err="1"/>
              <a:t>c++</a:t>
            </a:r>
            <a:r>
              <a:rPr lang="en-CA" dirty="0"/>
              <a:t> or python</a:t>
            </a:r>
          </a:p>
          <a:p>
            <a:pPr lvl="1"/>
            <a:r>
              <a:rPr lang="en-CA" dirty="0"/>
              <a:t>Logic</a:t>
            </a:r>
          </a:p>
          <a:p>
            <a:pPr lvl="1"/>
            <a:r>
              <a:rPr lang="en-CA" dirty="0"/>
              <a:t>Logic</a:t>
            </a:r>
          </a:p>
          <a:p>
            <a:pPr lvl="1"/>
            <a:r>
              <a:rPr lang="en-CA" dirty="0"/>
              <a:t>Logic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magic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CCD8-2569-474E-B817-48B72A88F3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Concept</a:t>
            </a:r>
          </a:p>
          <a:p>
            <a:pPr lvl="1"/>
            <a:r>
              <a:rPr lang="en-CA" dirty="0"/>
              <a:t>C++</a:t>
            </a:r>
          </a:p>
          <a:p>
            <a:pPr lvl="1"/>
            <a:r>
              <a:rPr lang="en-CA" dirty="0"/>
              <a:t>Literacy of scary C++</a:t>
            </a:r>
          </a:p>
          <a:p>
            <a:pPr lvl="1"/>
            <a:r>
              <a:rPr lang="en-CA" dirty="0"/>
              <a:t>Not getting angry</a:t>
            </a:r>
          </a:p>
          <a:p>
            <a:pPr lvl="1"/>
            <a:r>
              <a:rPr lang="en-CA" dirty="0"/>
              <a:t>Math</a:t>
            </a:r>
          </a:p>
          <a:p>
            <a:pPr lvl="2"/>
            <a:r>
              <a:rPr lang="en-CA" dirty="0"/>
              <a:t>Combinatorics</a:t>
            </a:r>
          </a:p>
          <a:p>
            <a:pPr lvl="2"/>
            <a:r>
              <a:rPr lang="en-CA" dirty="0"/>
              <a:t>Logic</a:t>
            </a:r>
          </a:p>
          <a:p>
            <a:pPr lvl="2"/>
            <a:r>
              <a:rPr lang="en-CA" dirty="0"/>
              <a:t>magic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606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D2DD-A678-4284-B4A3-CB99B258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7981-A05D-49C9-B6A8-2F4A71326A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Zerojudge</a:t>
            </a:r>
            <a:endParaRPr lang="en-CA" dirty="0"/>
          </a:p>
          <a:p>
            <a:pPr lvl="1"/>
            <a:r>
              <a:rPr lang="en-CA" dirty="0"/>
              <a:t>A001</a:t>
            </a:r>
          </a:p>
          <a:p>
            <a:pPr lvl="1"/>
            <a:r>
              <a:rPr lang="en-CA" dirty="0"/>
              <a:t>A002</a:t>
            </a:r>
          </a:p>
          <a:p>
            <a:pPr lvl="1"/>
            <a:r>
              <a:rPr lang="en-CA" dirty="0"/>
              <a:t>A003</a:t>
            </a:r>
          </a:p>
          <a:p>
            <a:pPr lvl="1"/>
            <a:r>
              <a:rPr lang="en-CA" dirty="0"/>
              <a:t>A005</a:t>
            </a:r>
          </a:p>
          <a:p>
            <a:pPr lvl="1"/>
            <a:r>
              <a:rPr lang="en-CA" dirty="0"/>
              <a:t>A006</a:t>
            </a:r>
          </a:p>
          <a:p>
            <a:pPr lvl="1"/>
            <a:r>
              <a:rPr lang="en-CA" dirty="0"/>
              <a:t>a013</a:t>
            </a:r>
          </a:p>
        </p:txBody>
      </p:sp>
    </p:spTree>
    <p:extLst>
      <p:ext uri="{BB962C8B-B14F-4D97-AF65-F5344CB8AC3E}">
        <p14:creationId xmlns:p14="http://schemas.microsoft.com/office/powerpoint/2010/main" val="129166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CE4-86C2-4A01-A775-EF775F0D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F779-B5F3-415E-BB5F-7AD452C6D9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Go for the partial scores</a:t>
            </a:r>
          </a:p>
          <a:p>
            <a:pPr lvl="1"/>
            <a:r>
              <a:rPr lang="en-CA" dirty="0"/>
              <a:t>You don’t have to solve the entire problem</a:t>
            </a:r>
          </a:p>
          <a:p>
            <a:r>
              <a:rPr lang="en-CA" dirty="0"/>
              <a:t>the former problems are usually easier than the latter problems</a:t>
            </a:r>
          </a:p>
          <a:p>
            <a:pPr lvl="1"/>
            <a:r>
              <a:rPr lang="en-CA" dirty="0"/>
              <a:t>‘usually’</a:t>
            </a:r>
          </a:p>
          <a:p>
            <a:pPr lvl="1"/>
            <a:r>
              <a:rPr lang="en-CA" dirty="0"/>
              <a:t>‘usually’</a:t>
            </a:r>
          </a:p>
          <a:p>
            <a:pPr lvl="1"/>
            <a:r>
              <a:rPr lang="en-CA" dirty="0"/>
              <a:t>Not always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6700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9D0-AA66-44D1-A6DF-38214CBB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E9BF-E1D2-4F67-BACE-2C02DF6826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  <a:p>
            <a:r>
              <a:rPr lang="en-CA" dirty="0"/>
              <a:t>Standard library(</a:t>
            </a:r>
            <a:r>
              <a:rPr lang="en-CA" dirty="0" err="1"/>
              <a:t>stl</a:t>
            </a:r>
            <a:r>
              <a:rPr lang="en-CA" dirty="0"/>
              <a:t>)</a:t>
            </a:r>
          </a:p>
          <a:p>
            <a:r>
              <a:rPr lang="en-CA" dirty="0" err="1"/>
              <a:t>Expotationing</a:t>
            </a:r>
            <a:r>
              <a:rPr lang="en-CA" dirty="0"/>
              <a:t> by squaring</a:t>
            </a:r>
          </a:p>
          <a:p>
            <a:r>
              <a:rPr lang="en-CA" dirty="0"/>
              <a:t>Modulo/</a:t>
            </a:r>
            <a:r>
              <a:rPr lang="en-CA" dirty="0" err="1"/>
              <a:t>fermat’s</a:t>
            </a:r>
            <a:r>
              <a:rPr lang="en-CA" dirty="0"/>
              <a:t> little theorem/Pascal triangle</a:t>
            </a:r>
          </a:p>
          <a:p>
            <a:r>
              <a:rPr lang="en-CA" dirty="0"/>
              <a:t>Bitwise operations</a:t>
            </a:r>
          </a:p>
          <a:p>
            <a:r>
              <a:rPr lang="en-CA" dirty="0"/>
              <a:t>Sorting</a:t>
            </a:r>
          </a:p>
          <a:p>
            <a:r>
              <a:rPr lang="en-CA" dirty="0"/>
              <a:t>Time complexity estimation(prerequisites: calculus)</a:t>
            </a:r>
          </a:p>
        </p:txBody>
      </p:sp>
    </p:spTree>
    <p:extLst>
      <p:ext uri="{BB962C8B-B14F-4D97-AF65-F5344CB8AC3E}">
        <p14:creationId xmlns:p14="http://schemas.microsoft.com/office/powerpoint/2010/main" val="11715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29A1-8A9A-40C9-AF06-80D701CD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c++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158E8-6E61-483B-8F32-023AE1F5DD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programming language</a:t>
            </a:r>
          </a:p>
          <a:p>
            <a:r>
              <a:rPr lang="en-CA" dirty="0"/>
              <a:t>Very simple if you know English and math</a:t>
            </a:r>
          </a:p>
          <a:p>
            <a:endParaRPr lang="en-CA" dirty="0"/>
          </a:p>
          <a:p>
            <a:r>
              <a:rPr lang="en-CA" dirty="0"/>
              <a:t>Let’s learn it with the try and guess way</a:t>
            </a:r>
          </a:p>
          <a:p>
            <a:pPr lvl="1"/>
            <a:r>
              <a:rPr lang="en-CA" dirty="0"/>
              <a:t>Linguistic Olympiad style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542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8971-043B-4E58-8AC6-8A121653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should I learn </a:t>
            </a:r>
            <a:r>
              <a:rPr lang="en-CA" dirty="0" err="1"/>
              <a:t>c++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D509-CF77-4FD5-845C-0F265149D5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Zerojudge</a:t>
            </a:r>
            <a:endParaRPr lang="en-CA" dirty="0"/>
          </a:p>
          <a:p>
            <a:pPr lvl="1"/>
            <a:r>
              <a:rPr lang="en-CA" dirty="0"/>
              <a:t>register your own account</a:t>
            </a:r>
          </a:p>
          <a:p>
            <a:pPr lvl="1"/>
            <a:endParaRPr lang="en-CA" dirty="0"/>
          </a:p>
          <a:p>
            <a:r>
              <a:rPr lang="en-CA" dirty="0"/>
              <a:t>Environment</a:t>
            </a:r>
          </a:p>
          <a:p>
            <a:pPr lvl="1"/>
            <a:r>
              <a:rPr lang="en-CA" dirty="0"/>
              <a:t>download </a:t>
            </a:r>
            <a:r>
              <a:rPr lang="en-CA" dirty="0" err="1"/>
              <a:t>Codeblocks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Be creative</a:t>
            </a:r>
          </a:p>
          <a:p>
            <a:pPr lvl="1"/>
            <a:r>
              <a:rPr lang="en-CA" dirty="0"/>
              <a:t>But Don’t take drugs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84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A467E-FB16-491E-9C6D-E3A92D5D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B09D0-3CA7-4998-8FD5-43B307E3DE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Try it!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7542E-32C4-40DD-ABF7-F83FC3D226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Guess 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B086E-7F7A-4E73-8421-E0F2F109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70" t="7951" r="29197" b="84444"/>
          <a:stretch/>
        </p:blipFill>
        <p:spPr>
          <a:xfrm>
            <a:off x="1249129" y="3429000"/>
            <a:ext cx="4435316" cy="110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747BB-02E7-42EE-9795-99B4D67A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70" t="7584" r="29885" b="84445"/>
          <a:stretch/>
        </p:blipFill>
        <p:spPr>
          <a:xfrm>
            <a:off x="6340492" y="3429000"/>
            <a:ext cx="4061200" cy="11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A467E-FB16-491E-9C6D-E3A92D5D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- else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B09D0-3CA7-4998-8FD5-43B307E3DE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Guess it!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7542E-32C4-40DD-ABF7-F83FC3D226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Guess it!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0668F-7902-43D5-BF96-5A5207301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8" t="7829" r="27546" b="80550"/>
          <a:stretch/>
        </p:blipFill>
        <p:spPr>
          <a:xfrm>
            <a:off x="7022555" y="3484575"/>
            <a:ext cx="3404689" cy="11891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FA6325-9B3F-4347-8A51-C6535145F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70" t="7584" r="27959" b="80429"/>
          <a:stretch/>
        </p:blipFill>
        <p:spPr>
          <a:xfrm>
            <a:off x="1846892" y="3484575"/>
            <a:ext cx="3239790" cy="11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B1C-5250-4A44-9E8D-2AC44E95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syntax -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008C-EEF2-4EE0-877E-3837888CCA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may use a calculator, but you may not use any programmable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0F09E-7E92-4751-BB1D-D1CEF4B8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9" t="7829" r="27683" b="80428"/>
          <a:stretch/>
        </p:blipFill>
        <p:spPr>
          <a:xfrm>
            <a:off x="3427988" y="3130627"/>
            <a:ext cx="5335398" cy="18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33F1-6CB2-4C56-8A9E-450E41B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0EDF-B59B-4DE5-A471-3BFB60FEEB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A049-E963-4845-BECA-A59030B145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What is the behavior?</a:t>
            </a:r>
          </a:p>
        </p:txBody>
      </p:sp>
    </p:spTree>
    <p:extLst>
      <p:ext uri="{BB962C8B-B14F-4D97-AF65-F5344CB8AC3E}">
        <p14:creationId xmlns:p14="http://schemas.microsoft.com/office/powerpoint/2010/main" val="4374428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w Cen MT"/>
        <a:ea typeface="微軟正黑體 Light"/>
        <a:cs typeface=""/>
      </a:majorFont>
      <a:minorFont>
        <a:latin typeface="Tw Cen MT"/>
        <a:ea typeface="微軟正黑體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166</TotalTime>
  <Words>672</Words>
  <Application>Microsoft Office PowerPoint</Application>
  <PresentationFormat>Widescreen</PresentationFormat>
  <Paragraphs>219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微軟正黑體</vt:lpstr>
      <vt:lpstr>Arial</vt:lpstr>
      <vt:lpstr>Tw Cen MT</vt:lpstr>
      <vt:lpstr>Droplet</vt:lpstr>
      <vt:lpstr>Introduction to apcs</vt:lpstr>
      <vt:lpstr>What is apcs</vt:lpstr>
      <vt:lpstr>How should I prepare apcs?</vt:lpstr>
      <vt:lpstr>What is c++</vt:lpstr>
      <vt:lpstr>How should I learn c++</vt:lpstr>
      <vt:lpstr>If syntax</vt:lpstr>
      <vt:lpstr>If - else syntax</vt:lpstr>
      <vt:lpstr>If syntax - quiz</vt:lpstr>
      <vt:lpstr>While syntax</vt:lpstr>
      <vt:lpstr>For syntax</vt:lpstr>
      <vt:lpstr>Function syntax</vt:lpstr>
      <vt:lpstr> quiz - 1</vt:lpstr>
      <vt:lpstr>Quiz - 2</vt:lpstr>
      <vt:lpstr>Break</vt:lpstr>
      <vt:lpstr>int</vt:lpstr>
      <vt:lpstr>char</vt:lpstr>
      <vt:lpstr>array</vt:lpstr>
      <vt:lpstr>Array - syntax</vt:lpstr>
      <vt:lpstr>string</vt:lpstr>
      <vt:lpstr>String - quiz</vt:lpstr>
      <vt:lpstr>Quiz 1</vt:lpstr>
      <vt:lpstr>Quiz 2</vt:lpstr>
      <vt:lpstr>Quiz 3</vt:lpstr>
      <vt:lpstr>break</vt:lpstr>
      <vt:lpstr>input</vt:lpstr>
      <vt:lpstr>Input - eof</vt:lpstr>
      <vt:lpstr>Input quiz</vt:lpstr>
      <vt:lpstr>output</vt:lpstr>
      <vt:lpstr>break</vt:lpstr>
      <vt:lpstr>quiz</vt:lpstr>
      <vt:lpstr>Techniques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apcs</dc:title>
  <dc:creator>Lawrence Wu</dc:creator>
  <cp:lastModifiedBy>Lawrence Wu</cp:lastModifiedBy>
  <cp:revision>15</cp:revision>
  <dcterms:created xsi:type="dcterms:W3CDTF">2020-04-21T11:48:41Z</dcterms:created>
  <dcterms:modified xsi:type="dcterms:W3CDTF">2020-04-21T14:35:11Z</dcterms:modified>
</cp:coreProperties>
</file>