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9742EC-02B8-4EB6-89D5-99D5C08E7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C9A442-EAA8-42EB-84FD-10E3D0DF9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556824-A8E4-430A-AB54-23554E3A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7EFF-40E5-42D1-9B6B-DBEFEFC32639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D7045F-312A-4B6B-AFBB-5E971717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23250E-B498-4352-A664-D4E3600D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302-637F-44BE-8F0C-99F936EA0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39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B93DCF-DF7D-47EF-8A60-AB0CA6E9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B93673-A990-43EE-BB22-F8CD410C3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3F88AD-D914-44E3-B207-C6893058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7EFF-40E5-42D1-9B6B-DBEFEFC32639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4518ED-0A15-44EC-98C6-886E795E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F88CF5-41C3-48D2-A4C2-87683D10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302-637F-44BE-8F0C-99F936EA0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2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DCC9A8-DC84-46DE-A0C0-874096B08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EDF6BC-1518-40E3-A2E8-7CD223105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8C64E2-BA3B-495D-9EB2-A4083F41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7EFF-40E5-42D1-9B6B-DBEFEFC32639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DA7F09-CE67-47B2-AB9C-22C3546F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DE2AA-0557-4E16-9817-7313493A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302-637F-44BE-8F0C-99F936EA0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4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B76513-D436-430D-A9C3-DC43FCAB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5D70F6-404C-4473-9257-21E203082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601CFA-78EE-43F2-96F6-B885C35F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7EFF-40E5-42D1-9B6B-DBEFEFC32639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7A37EF-76A6-4977-84BA-944A3914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1EA74F-3B52-4898-9DC7-D7B2E242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302-637F-44BE-8F0C-99F936EA0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53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24BDA-083F-4681-B524-658D48D4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2D2624-0684-41AC-9C07-28A675FCD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C72858-49C3-46F5-9076-D5BF4567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7EFF-40E5-42D1-9B6B-DBEFEFC32639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624396-7BC2-4000-83E2-F9810756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716F5C-4944-41BA-A7F3-91C9D89F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302-637F-44BE-8F0C-99F936EA0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97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D0DA0-C003-4820-872F-C15182A1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6258C0-0BD6-43A8-A881-23A9E46AE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992451-9064-434A-BCBB-870763FAC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A09954-BF31-42E0-9849-DC7C8FBA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7EFF-40E5-42D1-9B6B-DBEFEFC32639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456482-5AE4-488C-99B2-B59159E8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D11AAB-B114-4B49-82F7-6B0EA676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302-637F-44BE-8F0C-99F936EA0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29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BBA7A-27B3-4886-94F5-BCC171F0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721A7C-FA52-49C1-B743-484F77FEE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76633D-1515-475D-96AE-2D7120963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5FBB6A-2E83-4DDF-9583-14A98AA7A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D8BEE2-0D77-45CE-8FC1-52CC7143E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EC31BC-5397-404D-B296-7162B528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7EFF-40E5-42D1-9B6B-DBEFEFC32639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30266C-5439-4ED3-9545-304B3A48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69BA10-52E2-468E-A3A3-1D878B81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302-637F-44BE-8F0C-99F936EA0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66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9B884-2099-4DB6-B1BC-D6283E0C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5E7830-B102-423F-871E-67171A9F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7EFF-40E5-42D1-9B6B-DBEFEFC32639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B1EE0E-464C-4371-A514-BC01224A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EB7196-BD62-4E8B-9C37-CFE6A1C2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302-637F-44BE-8F0C-99F936EA0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92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B33808-D36C-4398-A4BF-31C519A0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7EFF-40E5-42D1-9B6B-DBEFEFC32639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F2FCCF-70F5-480D-84B4-A2462A12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CCC7C5-FD57-42B5-BD0A-287EEF0E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302-637F-44BE-8F0C-99F936EA0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80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8A7609-1790-4916-8807-28130FA1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10A5A7-DF81-46AB-B488-07524CBE2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F3951A-6072-4F51-9084-0B7E63A7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00ABEB-B368-420A-B2C5-18B66D97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7EFF-40E5-42D1-9B6B-DBEFEFC32639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FC1F45-15DD-4E2F-9D4A-77F7E790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47C08E-76E7-4686-9BD6-FABD7F52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302-637F-44BE-8F0C-99F936EA0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82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3962A-E80F-4C3D-894F-6BAAF714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ADDCCA-0EEB-45C5-A8D1-27B100656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BDEAD6-9760-4D3A-A792-BE383FE88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E61296-4319-470E-ABDF-3DF52AA1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7EFF-40E5-42D1-9B6B-DBEFEFC32639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5AB26B-5730-4312-BEBA-A32DF728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79EF8A-2E29-4478-8DD9-C0C89DB7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9302-637F-44BE-8F0C-99F936EA0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8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C1785F-8137-45E9-88CE-03FF68BD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F6860C-1E1F-4DFA-B232-847B65D5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22E164-E06D-428E-88BB-6133C2266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87EFF-40E5-42D1-9B6B-DBEFEFC32639}" type="datetimeFigureOut">
              <a:rPr kumimoji="1" lang="ja-JP" altLang="en-US" smtClean="0"/>
              <a:t>2019/7/25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8E3DE-8023-42C3-BA7A-600B044BE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B92A1D-9A0C-45D7-9170-E81A18C58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89302-637F-44BE-8F0C-99F936EA0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05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B18517-B78E-46C5-9ADF-F732AA955265}"/>
              </a:ext>
            </a:extLst>
          </p:cNvPr>
          <p:cNvSpPr/>
          <p:nvPr/>
        </p:nvSpPr>
        <p:spPr>
          <a:xfrm>
            <a:off x="1945758" y="1786269"/>
            <a:ext cx="7676707" cy="8293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AFD50-0B2A-4D27-85FC-DF75F5DBB08A}"/>
              </a:ext>
            </a:extLst>
          </p:cNvPr>
          <p:cNvSpPr/>
          <p:nvPr/>
        </p:nvSpPr>
        <p:spPr>
          <a:xfrm>
            <a:off x="6113224" y="4129941"/>
            <a:ext cx="2022429" cy="8293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13B4B65-A0BB-4FB0-8BBA-184BE42ECF31}"/>
              </a:ext>
            </a:extLst>
          </p:cNvPr>
          <p:cNvSpPr txBox="1"/>
          <p:nvPr/>
        </p:nvSpPr>
        <p:spPr>
          <a:xfrm>
            <a:off x="1765949" y="122384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left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F46FD3-38A9-4BB8-9B29-B19B61102E0C}"/>
              </a:ext>
            </a:extLst>
          </p:cNvPr>
          <p:cNvSpPr txBox="1"/>
          <p:nvPr/>
        </p:nvSpPr>
        <p:spPr>
          <a:xfrm>
            <a:off x="9354603" y="123728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right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85C479-C500-41F2-8606-441432DBFDAA}"/>
              </a:ext>
            </a:extLst>
          </p:cNvPr>
          <p:cNvSpPr txBox="1"/>
          <p:nvPr/>
        </p:nvSpPr>
        <p:spPr>
          <a:xfrm>
            <a:off x="5828138" y="115027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mid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741EAE-9AFC-4176-A888-1495CE26269A}"/>
              </a:ext>
            </a:extLst>
          </p:cNvPr>
          <p:cNvSpPr txBox="1"/>
          <p:nvPr/>
        </p:nvSpPr>
        <p:spPr>
          <a:xfrm>
            <a:off x="2407447" y="2016273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0 1 2 3 4 5 6</a:t>
            </a:r>
            <a:r>
              <a:rPr lang="ja-JP" altLang="en-US" dirty="0"/>
              <a:t>・・・・</a:t>
            </a:r>
            <a:r>
              <a:rPr lang="en-US" altLang="ja-JP" dirty="0"/>
              <a:t>50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327C102-A70D-420E-900E-051D2C7EAE52}"/>
              </a:ext>
            </a:extLst>
          </p:cNvPr>
          <p:cNvSpPr txBox="1"/>
          <p:nvPr/>
        </p:nvSpPr>
        <p:spPr>
          <a:xfrm>
            <a:off x="6116839" y="2016273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51 52 53 54 55 56</a:t>
            </a:r>
            <a:r>
              <a:rPr lang="ja-JP" altLang="en-US" dirty="0"/>
              <a:t>・・・・</a:t>
            </a:r>
            <a:r>
              <a:rPr lang="en-US" altLang="ja-JP" dirty="0"/>
              <a:t>100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5D7243F-BEA0-4B1D-B2AC-7E83C40B2D48}"/>
              </a:ext>
            </a:extLst>
          </p:cNvPr>
          <p:cNvSpPr txBox="1"/>
          <p:nvPr/>
        </p:nvSpPr>
        <p:spPr>
          <a:xfrm>
            <a:off x="1622634" y="66142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例：</a:t>
            </a:r>
            <a:r>
              <a:rPr kumimoji="1" lang="en-US" altLang="ja-JP" dirty="0"/>
              <a:t>N = 100</a:t>
            </a:r>
            <a:r>
              <a:rPr kumimoji="1" lang="ja-JP" altLang="en-US" dirty="0"/>
              <a:t>の</a:t>
            </a:r>
            <a:r>
              <a:rPr lang="ja-JP" altLang="en-US" dirty="0"/>
              <a:t>とき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4851D2-E898-4980-B82F-D087326B4E75}"/>
              </a:ext>
            </a:extLst>
          </p:cNvPr>
          <p:cNvSpPr txBox="1"/>
          <p:nvPr/>
        </p:nvSpPr>
        <p:spPr>
          <a:xfrm>
            <a:off x="3532773" y="28086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500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FAE5CF-16CA-4DED-9AB9-0633D41047F3}"/>
              </a:ext>
            </a:extLst>
          </p:cNvPr>
          <p:cNvSpPr txBox="1"/>
          <p:nvPr/>
        </p:nvSpPr>
        <p:spPr>
          <a:xfrm>
            <a:off x="7566266" y="282715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499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6C8173F-33B3-4E48-817A-0F913567A689}"/>
              </a:ext>
            </a:extLst>
          </p:cNvPr>
          <p:cNvSpPr/>
          <p:nvPr/>
        </p:nvSpPr>
        <p:spPr>
          <a:xfrm>
            <a:off x="6116838" y="4129941"/>
            <a:ext cx="3930581" cy="8293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D966B07-D3E9-4A11-BBC2-8F660537170C}"/>
              </a:ext>
            </a:extLst>
          </p:cNvPr>
          <p:cNvSpPr txBox="1"/>
          <p:nvPr/>
        </p:nvSpPr>
        <p:spPr>
          <a:xfrm>
            <a:off x="5828138" y="365343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left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8926B0A-4846-42BB-9C9F-C8D04A5BA89D}"/>
              </a:ext>
            </a:extLst>
          </p:cNvPr>
          <p:cNvSpPr txBox="1"/>
          <p:nvPr/>
        </p:nvSpPr>
        <p:spPr>
          <a:xfrm>
            <a:off x="9375441" y="35633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right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8BD4BD7-19D9-48E7-A779-BF8DAFEBBF48}"/>
              </a:ext>
            </a:extLst>
          </p:cNvPr>
          <p:cNvSpPr txBox="1"/>
          <p:nvPr/>
        </p:nvSpPr>
        <p:spPr>
          <a:xfrm>
            <a:off x="7873969" y="3579599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mid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962DCE6-3BF0-49AF-944B-503F2D821C85}"/>
              </a:ext>
            </a:extLst>
          </p:cNvPr>
          <p:cNvSpPr txBox="1"/>
          <p:nvPr/>
        </p:nvSpPr>
        <p:spPr>
          <a:xfrm>
            <a:off x="8206851" y="4359945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76 77</a:t>
            </a:r>
            <a:r>
              <a:rPr lang="ja-JP" altLang="en-US" dirty="0"/>
              <a:t>・・・</a:t>
            </a:r>
            <a:r>
              <a:rPr lang="en-US" altLang="ja-JP" dirty="0"/>
              <a:t>100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335E722-85E7-451E-AE2F-D404C2D7EC97}"/>
              </a:ext>
            </a:extLst>
          </p:cNvPr>
          <p:cNvSpPr txBox="1"/>
          <p:nvPr/>
        </p:nvSpPr>
        <p:spPr>
          <a:xfrm>
            <a:off x="6116838" y="4359945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51 52</a:t>
            </a:r>
            <a:r>
              <a:rPr kumimoji="1" lang="ja-JP" altLang="en-US" dirty="0"/>
              <a:t>・・・</a:t>
            </a:r>
            <a:r>
              <a:rPr kumimoji="1" lang="en-US" altLang="ja-JP" dirty="0"/>
              <a:t>75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2A0895-D582-49EE-BB0B-3B3754A6B3C1}"/>
              </a:ext>
            </a:extLst>
          </p:cNvPr>
          <p:cNvSpPr txBox="1"/>
          <p:nvPr/>
        </p:nvSpPr>
        <p:spPr>
          <a:xfrm>
            <a:off x="3376843" y="158765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どんどん２分割して</a:t>
            </a:r>
            <a:r>
              <a:rPr lang="en-US" altLang="ja-JP" dirty="0"/>
              <a:t>10</a:t>
            </a:r>
            <a:r>
              <a:rPr lang="ja-JP" altLang="en-US" dirty="0"/>
              <a:t>で割り切れないほうに向かう。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139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61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吉越 舟</dc:creator>
  <cp:lastModifiedBy>吉越 舟</cp:lastModifiedBy>
  <cp:revision>1</cp:revision>
  <dcterms:created xsi:type="dcterms:W3CDTF">2019-07-25T08:05:26Z</dcterms:created>
  <dcterms:modified xsi:type="dcterms:W3CDTF">2019-07-25T08:12:18Z</dcterms:modified>
</cp:coreProperties>
</file>