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A8732-6DB3-433A-9D17-D4966AF5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37DEB5-44A3-4D6D-903C-8B92E4498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17F67-4C89-4381-AA91-898B69A5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C71BE-7D65-4420-BB59-3F1AC078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9D104-8F75-4640-BB7D-13FCC303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8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6881B-5579-47C0-BEAC-3D5BC1B8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1052E-68B4-4C07-AD3D-C2865628C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77B7A1-64D2-4D6D-B20B-06E0F05F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57C64-A1F6-46F1-A7D1-7815016D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AA85C-15DC-482B-97F1-196AED85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21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4BF995-4122-4FF1-BDBB-F2D64BF35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2A033D-DF35-4E02-A2C7-12A93E5CC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AAC73-1F8A-4466-913B-5C340BBD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E1C5A-E3F7-4D02-8D65-52CA79D6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22F29-F948-48B6-9A8E-98233CF9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15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53E41-89EB-49B6-A9DE-FD2CD311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FF1DD-450C-4579-89D1-9832A0D3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E6A3FC-DD9F-4A95-B0E0-6D8C1485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116871-3F66-4F5A-9E2D-F68D7834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533DF-0E62-4794-9493-47409FBF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90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CA740-CE56-462F-8D7F-B1439E4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B280E-E24F-45F6-BEB3-C51423AD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7F03E4-A473-4344-BE06-8326E25A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694159-46B1-418F-9E96-DB2A8FD7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A08845-0865-42ED-BF4F-9F0212A8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44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D38AC-8FF9-41C5-84E6-71C3AF8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ED4944-E8A2-44BF-ADE3-2B22B07B6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429010-F908-46C5-A0C5-3331DFD44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F091CE-1D84-49F1-9631-66C7F570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2A10D0-D511-4B0E-875F-4F62F59A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72BBD4-FE09-4233-B2CC-79AF4E1F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17D96-6207-4B80-B72D-0794217E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59DF52-4227-48B0-A0D7-2B17DBC1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6CF836-ED5B-4C91-9CCD-F6357F6FE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275C62-F8B2-47BC-B16A-8FDB77C21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924E2-6E71-46AC-B77E-6B2899D97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96C024-EBA4-4EA1-9531-F8E3C538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9C39CC-DFDC-4CD3-A4A7-FEFF4D1B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B3C068-297A-4C6D-9FF2-B78F975B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0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89F61-5715-4B0B-94E1-DD74C749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824D78-4A53-47A4-BE1D-659AA6E1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1C7CC1-2800-4AD8-A471-D1D4EF70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504D13-8B4F-4596-8E1D-964CD24B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6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91E40E-C315-42A0-A283-4DD6348F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BF2F06-17D9-40AD-873A-F982754B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0F8682-324B-4B3A-B7BA-3F071491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3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8F05B-1E34-4B0D-BD31-8C8AE554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729B2B-1F51-479D-BA16-D560797A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ED3632-5625-4BD4-8620-3F247BFA7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7AC673-65AA-44C0-91A3-9E44BDDD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E03449-72FE-4706-A969-1A1B5F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EFD5C1-0EEA-4949-A9B6-43EE16FB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2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83422-DBFD-4924-8AF9-D5DB7B10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33F335-CB94-4067-AF25-B1F14CDEC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9CAD91-4452-44E5-B119-EC207C135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72A7FB-BFB2-4C5E-A5F4-542B34A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DFD76-45CF-4371-983A-42B2759B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F6DA4A-7894-41EC-A5BD-5689C397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6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A9DE96-F14D-4CF5-9DA0-61A92C20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F4EF8E-F788-4B2D-A361-87FF0CB3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6B05A-4C7B-4AC2-86FD-18C12E660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D039-F205-4A34-AD2E-5323F88CC563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7AB5E-CED8-48C5-94C6-2BE677544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50B420-AB4E-4BFE-A661-C2770F8B5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C502-2F26-4F38-92B5-DD2097873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90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A6AA65-A8E5-4610-865E-EAB675B42443}"/>
              </a:ext>
            </a:extLst>
          </p:cNvPr>
          <p:cNvSpPr txBox="1"/>
          <p:nvPr/>
        </p:nvSpPr>
        <p:spPr>
          <a:xfrm>
            <a:off x="1073790" y="1652631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</a:t>
            </a:r>
            <a:r>
              <a:rPr kumimoji="1" lang="en-US" altLang="ja-JP" dirty="0" err="1"/>
              <a:t>canf</a:t>
            </a:r>
            <a:r>
              <a:rPr kumimoji="1" lang="en-US" altLang="ja-JP" dirty="0"/>
              <a:t>(“%d”, passcode1)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ED8F781-7BBF-4263-9028-6B61F728307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31694" y="2021963"/>
            <a:ext cx="12678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2EE188-2DAA-4D9B-81FF-216D78E4DBC7}"/>
              </a:ext>
            </a:extLst>
          </p:cNvPr>
          <p:cNvSpPr txBox="1"/>
          <p:nvPr/>
        </p:nvSpPr>
        <p:spPr>
          <a:xfrm>
            <a:off x="1156793" y="2391295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初期化されていないので、</a:t>
            </a:r>
            <a:endParaRPr kumimoji="1" lang="en-US" altLang="ja-JP" dirty="0"/>
          </a:p>
          <a:p>
            <a:r>
              <a:rPr kumimoji="1" lang="ja-JP" altLang="en-US" dirty="0"/>
              <a:t>ランダムな数字、</a:t>
            </a:r>
            <a:r>
              <a:rPr kumimoji="1" lang="en-US" altLang="ja-JP" dirty="0" err="1"/>
              <a:t>xxxx</a:t>
            </a:r>
            <a:r>
              <a:rPr kumimoji="1" lang="ja-JP" altLang="en-US" dirty="0"/>
              <a:t>が入っている。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85C2A59-6515-470B-8801-8BE40DCA1433}"/>
              </a:ext>
            </a:extLst>
          </p:cNvPr>
          <p:cNvCxnSpPr/>
          <p:nvPr/>
        </p:nvCxnSpPr>
        <p:spPr>
          <a:xfrm>
            <a:off x="3506598" y="2021963"/>
            <a:ext cx="1946246" cy="53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7D6053F-1CBC-41B4-8031-A7CD769A2A33}"/>
              </a:ext>
            </a:extLst>
          </p:cNvPr>
          <p:cNvSpPr/>
          <p:nvPr/>
        </p:nvSpPr>
        <p:spPr>
          <a:xfrm>
            <a:off x="5446681" y="1308683"/>
            <a:ext cx="3624044" cy="3875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0E3D868-3534-429F-BC91-C334BBB91A41}"/>
              </a:ext>
            </a:extLst>
          </p:cNvPr>
          <p:cNvSpPr/>
          <p:nvPr/>
        </p:nvSpPr>
        <p:spPr>
          <a:xfrm>
            <a:off x="5446681" y="2365340"/>
            <a:ext cx="3624044" cy="773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CDA53A-ECF5-440E-B6D3-B02894E359FA}"/>
              </a:ext>
            </a:extLst>
          </p:cNvPr>
          <p:cNvSpPr txBox="1"/>
          <p:nvPr/>
        </p:nvSpPr>
        <p:spPr>
          <a:xfrm>
            <a:off x="5899873" y="242876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不明のアドレスに</a:t>
            </a:r>
            <a:endParaRPr lang="en-US" altLang="ja-JP" dirty="0"/>
          </a:p>
          <a:p>
            <a:r>
              <a:rPr lang="ja-JP" altLang="en-US" dirty="0"/>
              <a:t>書き込もうとしている。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39895C-7721-4ECE-8A5B-7BCF10AF8EF8}"/>
              </a:ext>
            </a:extLst>
          </p:cNvPr>
          <p:cNvSpPr txBox="1"/>
          <p:nvPr/>
        </p:nvSpPr>
        <p:spPr>
          <a:xfrm>
            <a:off x="9070725" y="868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アドレス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CBEE44-7A84-4E99-B27A-C2AB50CE51C4}"/>
              </a:ext>
            </a:extLst>
          </p:cNvPr>
          <p:cNvSpPr txBox="1"/>
          <p:nvPr/>
        </p:nvSpPr>
        <p:spPr>
          <a:xfrm>
            <a:off x="9148814" y="216414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xxxxx</a:t>
            </a:r>
            <a:r>
              <a:rPr kumimoji="1" lang="ja-JP" altLang="en-US" dirty="0"/>
              <a:t>バイト目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194748-B019-4FC2-8D42-14A7CAE7A907}"/>
              </a:ext>
            </a:extLst>
          </p:cNvPr>
          <p:cNvSpPr txBox="1"/>
          <p:nvPr/>
        </p:nvSpPr>
        <p:spPr>
          <a:xfrm>
            <a:off x="9096330" y="4049458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Segment error!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DCACC70-31EA-4477-ADF7-76A33F42FADA}"/>
              </a:ext>
            </a:extLst>
          </p:cNvPr>
          <p:cNvCxnSpPr>
            <a:cxnSpLocks/>
          </p:cNvCxnSpPr>
          <p:nvPr/>
        </p:nvCxnSpPr>
        <p:spPr>
          <a:xfrm flipH="1" flipV="1">
            <a:off x="7684316" y="3075094"/>
            <a:ext cx="1661020" cy="94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6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吉越 舟</dc:creator>
  <cp:lastModifiedBy>吉越 舟</cp:lastModifiedBy>
  <cp:revision>1</cp:revision>
  <dcterms:created xsi:type="dcterms:W3CDTF">2019-07-16T04:50:58Z</dcterms:created>
  <dcterms:modified xsi:type="dcterms:W3CDTF">2019-07-16T04:51:37Z</dcterms:modified>
</cp:coreProperties>
</file>