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BFEF-AE67-4327-8523-89F3F603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5BBA3-731C-4E9E-8C2F-ED87EAC6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ADD8F-B6D8-4A05-90E1-6312A146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CB14D-9864-4C11-B749-0938BBCA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19A4-E1E5-40CC-A230-C548DE5D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A6BD7-5967-4EB6-A93D-5205BC4F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DCF4B5-5E61-489C-A6B7-067BE679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5C212-B874-42FD-9D1F-DB5FDD7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4AAD70-7B48-407F-B4A5-A97DDF6C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E7CD2-8ED3-4AB2-9CBC-0965EAE0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3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746AFD-D183-4B2D-A6E5-1089BC1A2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F40DF0-AA68-4420-968A-61FD095EF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C977D-7A29-4AC4-855A-EB030F3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1F958E-FF12-4C88-A3FD-44E328B0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08E4A-7DF1-4D66-86CD-A5A1E9B5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0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D09F3-B8B3-405B-83C5-3A38AED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4A5AF-4F22-41F3-A537-2FF33CA8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6247B9-8AB7-430E-89B0-03641DC1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273A4B-FFC2-4969-AA8C-C96C17C5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43245-76A6-44F5-90EA-0D93F1D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490CD-9E0E-4390-BDBA-3DA1F0BA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60E73-84BD-4A8D-9F46-E87F5C2E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E69B7-BBA2-4CCD-B005-8CDE1CA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07F38-1DD6-43AE-82E9-1D7A7143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D1B9F-EB22-4F64-BC89-388A9E4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992FE-A18B-4EBB-9C15-FDE2D52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2320-F56B-47D7-9C34-3E179FE79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F11E30-D8E7-42CD-8642-7E0438D64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F8F32-ED87-4235-9FC2-17D22F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18136E-FAC5-4BC6-9B3E-86E946FA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239F3-BDF2-4F81-A579-92FF773A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18904-0FE5-44D2-961F-D2AE5D6C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FFF37-4A55-4DF1-8100-7A1F40E9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33D71-6D89-4049-897D-8971E662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49C254-4789-473C-81C6-DB04FCFF8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76BB76-29A5-448E-9E02-63946A487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B2878-DFBA-488A-A054-DF78CD51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9ADDCC-AE22-4E88-B9EC-E8D8B1A2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727C78-FF27-4618-B243-905C639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72AF4-7107-4C2A-8837-2DD9887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63BE8A-E231-4AAA-AEF4-BCCDCB98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65C736-1DB7-43E3-AA08-79958DE7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AA621F-B22E-4EF8-A22D-FA51DB7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AE751E-DED0-4891-B2FC-2D9B3FA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FEEC56-E550-44F2-A977-C33B54B2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91BB7B-D9F0-40C3-A755-812FFE9A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7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38A2D-1A46-4316-977C-150521D6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6D4C6-F5B3-42E0-9228-F6D4F33F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50436D-3D90-4DB0-847A-558C95A6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AB237-E097-4378-AAFF-08A5357D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BE9727-FD94-4A3E-B476-397232B4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C448CE-00C9-42E6-ABA6-575E63D0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97DC8-787E-42EE-9599-B4009B6F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470515-7970-44BE-B57C-2BEBA3D9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A90EE9-EC4F-4165-94FC-DFB04F44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103D3-23D8-4091-85A4-3B60351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752673-0A1A-4F25-8F2A-907EA4B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F93127-4FC3-45DB-9246-5F55A05A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00BFA4-9034-4FC9-996B-F3AD036D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49427-DC33-4DF1-B4D6-FA582A70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CC6E0-7CF9-4403-A49E-915EC54B4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E373-037C-43EA-9455-609915BB185E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A25CEA-F97D-4977-8C7B-BCF57BCAC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80497-83A6-4359-8FBE-765E9BF3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2412-8098-460E-8435-611A08BC3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E408A9-2D7D-427E-9414-0170815F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1" y="1020954"/>
            <a:ext cx="6115904" cy="2676899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7DCD7D-2120-47F6-AF6F-A3EFB6A08DA5}"/>
              </a:ext>
            </a:extLst>
          </p:cNvPr>
          <p:cNvCxnSpPr/>
          <p:nvPr/>
        </p:nvCxnSpPr>
        <p:spPr>
          <a:xfrm>
            <a:off x="3248234" y="1752113"/>
            <a:ext cx="3177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100BFE53-987A-4305-81F5-340043870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16" y="4229443"/>
            <a:ext cx="7925906" cy="2553056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2F5E264-27CB-4333-ADAF-53A9517D3EE1}"/>
              </a:ext>
            </a:extLst>
          </p:cNvPr>
          <p:cNvCxnSpPr/>
          <p:nvPr/>
        </p:nvCxnSpPr>
        <p:spPr>
          <a:xfrm>
            <a:off x="3707933" y="1752113"/>
            <a:ext cx="671120" cy="3767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C2F3EF-70C5-436B-A0BA-FD35582888CE}"/>
              </a:ext>
            </a:extLst>
          </p:cNvPr>
          <p:cNvSpPr txBox="1"/>
          <p:nvPr/>
        </p:nvSpPr>
        <p:spPr>
          <a:xfrm>
            <a:off x="7144348" y="4803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GOT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CE4728-AA0E-4486-9788-82FA450A1C1E}"/>
              </a:ext>
            </a:extLst>
          </p:cNvPr>
          <p:cNvSpPr txBox="1"/>
          <p:nvPr/>
        </p:nvSpPr>
        <p:spPr>
          <a:xfrm>
            <a:off x="7455290" y="796815"/>
            <a:ext cx="412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このプログラムで使用する関数のポインタが置かれているテーブル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1F0583-654C-4E66-BBB3-C3CE4FDC12F9}"/>
              </a:ext>
            </a:extLst>
          </p:cNvPr>
          <p:cNvSpPr txBox="1"/>
          <p:nvPr/>
        </p:nvSpPr>
        <p:spPr>
          <a:xfrm>
            <a:off x="7942400" y="1628486"/>
            <a:ext cx="412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ここ</a:t>
            </a:r>
            <a:r>
              <a:rPr kumimoji="1" lang="ja-JP" altLang="en-US" dirty="0"/>
              <a:t>のデータを</a:t>
            </a:r>
            <a:r>
              <a:rPr kumimoji="1" lang="en-US" altLang="ja-JP" dirty="0"/>
              <a:t>system</a:t>
            </a:r>
            <a:r>
              <a:rPr kumimoji="1" lang="ja-JP" altLang="en-US" dirty="0"/>
              <a:t>が呼ばれる前のアドレスにすれば、</a:t>
            </a:r>
            <a:r>
              <a:rPr kumimoji="1" lang="en-US" altLang="ja-JP" dirty="0"/>
              <a:t>system</a:t>
            </a:r>
            <a:r>
              <a:rPr kumimoji="1" lang="ja-JP" altLang="en-US" dirty="0"/>
              <a:t>関数</a:t>
            </a:r>
            <a:r>
              <a:rPr lang="ja-JP" altLang="en-US" dirty="0"/>
              <a:t>を実行できる！！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613B8F9-2815-4A38-A19F-65B9F3C67854}"/>
              </a:ext>
            </a:extLst>
          </p:cNvPr>
          <p:cNvCxnSpPr>
            <a:cxnSpLocks/>
          </p:cNvCxnSpPr>
          <p:nvPr/>
        </p:nvCxnSpPr>
        <p:spPr>
          <a:xfrm>
            <a:off x="7309712" y="1798953"/>
            <a:ext cx="6326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D61A57C-E9B3-45B5-A2F9-C5E1C1BEA8BC}"/>
              </a:ext>
            </a:extLst>
          </p:cNvPr>
          <p:cNvSpPr txBox="1"/>
          <p:nvPr/>
        </p:nvSpPr>
        <p:spPr>
          <a:xfrm>
            <a:off x="4298454" y="3860110"/>
            <a:ext cx="566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system</a:t>
            </a:r>
            <a:r>
              <a:rPr kumimoji="1" lang="ja-JP" altLang="en-US" dirty="0"/>
              <a:t>の引数</a:t>
            </a:r>
            <a:r>
              <a:rPr lang="ja-JP" altLang="en-US" dirty="0"/>
              <a:t>を挿入しているところに飛ばす！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41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3</cp:revision>
  <dcterms:created xsi:type="dcterms:W3CDTF">2019-07-16T11:09:31Z</dcterms:created>
  <dcterms:modified xsi:type="dcterms:W3CDTF">2019-07-16T12:36:11Z</dcterms:modified>
</cp:coreProperties>
</file>