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9D4E1-C712-45DE-B017-79018EBAA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F3CBD3-88D6-4B09-8FF9-F1E35EBCB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9AF-1461-4D3D-88B7-8E55BCD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7A52D-C8B9-4E80-B1EF-37668F24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C8CEE-DF8E-4BBA-AF87-BE16F2FE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2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50840-BD26-42A6-81AA-E0F6C0DF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43BAA-106F-43C8-9924-2953C150F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F5054-B734-4AE2-9717-AC60E352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1A81A-9E81-4BC8-A2D0-2A42B825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9F1CDE-1A51-4412-9E41-CE1994FB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4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288B28-1F57-44E9-848A-A573F1282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4F3100-E08D-4084-B35D-513322230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697BF-287F-47EF-B4D9-88B7C798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DCF26-937C-49FC-AB35-BF37652D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A5A06-7208-4F7B-805D-3DC19A89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6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68554-5DE9-4DD7-9BA4-6430EA81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E02920-4041-44AF-ADC7-2B79A29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E4F97D-0C7D-4638-BBB2-40D1830D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DF00F9-03C3-4E90-A291-D32898D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19B791-D441-45FE-BB3B-CEE3BCEE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7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20B9E-DCEF-42DE-9DBD-C0235B86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0D935-A583-492E-A475-0BDB0506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B3BED-AA7A-4BF8-AEF0-EAE1153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DE16E-5FD2-40CF-B4F5-48593614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B668F-96DE-49D1-ADA4-2B95A63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D3207-D17B-4A47-9DFE-E8AE0DDB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EAA33-EDF3-495A-8A8E-3FC41D28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6A4523-733F-49B9-8666-BD1D7B96A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69A47C-B6BB-4387-9291-A23FDD27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03E038-C9C2-4FD9-AAC5-6C307C3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2D9E8-A332-4E7A-8C9F-214DFA94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4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6AD82-BD1A-448E-85E8-6EBCF965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118B5-7220-4EC6-9885-72E506A5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B74DEA-144D-4830-A528-0CB327DD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ED070E-FDCA-4CE5-9BB9-8C6441E3D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EBB746-D0B0-4162-A76D-38B932679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3E39F4-EA36-47D9-B2D8-D5EB46F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66686C-5064-4428-AC86-7CB16BE7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4FCA72-A93D-4E2D-B77B-04381B1D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6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4660-51B6-401F-A00F-3B1A5516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356EA3-C76A-48D3-A792-C47AA942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AACF71-8E21-47E2-85FC-E6A8120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FC9246-CBA1-4C17-9D89-EAD14EBC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9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4C3F42-1D48-407E-88A9-7D6AC6B9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96F6A5-1699-4E1E-B066-777721CA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61125C-1D78-44DA-8A1C-54F62B9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6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42B0B-5465-4601-8848-D476B6D3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B2CF9-1427-4A53-BD71-C214DA8D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33A295-92CB-4CE8-818F-98094D70C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FFC9B5-83D6-4680-BBCD-7C379EE1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6FAE86-47C2-4434-BDD7-86499020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B1A6B-B2F3-4CEE-AF95-86D0A639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30E3D-FE08-4844-A89D-A4EE178E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1603F0-7015-4472-9498-473CB1C61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C7DED3-568C-4C3D-B2C9-84254C86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0FEAC2-2522-478E-A33C-7BFE2E26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B20ED-5ED3-473A-807B-CD9615B9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7915D0-4A06-489E-9E94-744CA07B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57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1367DC-FE88-454B-9C4E-2705F45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F067D2-4074-40E0-BD1F-03E4C3B8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0F7BF3-3544-41C2-A90F-7C630B744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5F1C-0D3A-4874-A05B-64ECC492D1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96B70-315C-4AC9-8EB6-AAE0359FE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8D494-D699-4D3E-9FBD-2F2BAFA24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26C3-3242-40FB-8559-EE31A44D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2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36FA97-A938-499D-9898-691C6FB52649}"/>
              </a:ext>
            </a:extLst>
          </p:cNvPr>
          <p:cNvSpPr/>
          <p:nvPr/>
        </p:nvSpPr>
        <p:spPr>
          <a:xfrm>
            <a:off x="5688204" y="1451179"/>
            <a:ext cx="3352800" cy="468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9AC670-A178-414F-ACE3-8998AC7366A7}"/>
              </a:ext>
            </a:extLst>
          </p:cNvPr>
          <p:cNvSpPr txBox="1"/>
          <p:nvPr/>
        </p:nvSpPr>
        <p:spPr>
          <a:xfrm>
            <a:off x="9076088" y="5952814"/>
            <a:ext cx="5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136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F18865-4E26-4E44-83EE-3A88DBA4532E}"/>
              </a:ext>
            </a:extLst>
          </p:cNvPr>
          <p:cNvSpPr txBox="1"/>
          <p:nvPr/>
        </p:nvSpPr>
        <p:spPr>
          <a:xfrm>
            <a:off x="9083120" y="4294190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</a:t>
            </a:r>
            <a:r>
              <a:rPr kumimoji="1" lang="en-US" altLang="ja-JP" dirty="0"/>
              <a:t>4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65085B-6311-41E4-9B91-9A14B2064880}"/>
              </a:ext>
            </a:extLst>
          </p:cNvPr>
          <p:cNvSpPr txBox="1"/>
          <p:nvPr/>
        </p:nvSpPr>
        <p:spPr>
          <a:xfrm>
            <a:off x="4996284" y="1266513"/>
            <a:ext cx="6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esp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BC95986-0BEC-4A14-80CC-3DD8DD2F3C5E}"/>
              </a:ext>
            </a:extLst>
          </p:cNvPr>
          <p:cNvSpPr/>
          <p:nvPr/>
        </p:nvSpPr>
        <p:spPr>
          <a:xfrm>
            <a:off x="5688204" y="4478856"/>
            <a:ext cx="3352800" cy="493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D99FB4-F94F-4643-825B-D866BD42CA89}"/>
              </a:ext>
            </a:extLst>
          </p:cNvPr>
          <p:cNvSpPr txBox="1"/>
          <p:nvPr/>
        </p:nvSpPr>
        <p:spPr>
          <a:xfrm>
            <a:off x="5280344" y="4575104"/>
            <a:ext cx="416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カナリア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welcom</a:t>
            </a:r>
            <a:r>
              <a:rPr kumimoji="1" lang="en-US" altLang="ja-JP" dirty="0"/>
              <a:t>)</a:t>
            </a:r>
            <a:r>
              <a:rPr lang="ja-JP" altLang="en-US" dirty="0" err="1"/>
              <a:t>、</a:t>
            </a:r>
            <a:r>
              <a:rPr lang="en-US" altLang="ja-JP" dirty="0"/>
              <a:t>passcode2(login)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3F63F7-913A-4B27-9AAA-E35C839D4276}"/>
              </a:ext>
            </a:extLst>
          </p:cNvPr>
          <p:cNvSpPr txBox="1"/>
          <p:nvPr/>
        </p:nvSpPr>
        <p:spPr>
          <a:xfrm>
            <a:off x="5003894" y="5952813"/>
            <a:ext cx="6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ebp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3E9125-F6E1-4013-9A69-249345A577B1}"/>
              </a:ext>
            </a:extLst>
          </p:cNvPr>
          <p:cNvSpPr txBox="1"/>
          <p:nvPr/>
        </p:nvSpPr>
        <p:spPr>
          <a:xfrm>
            <a:off x="9196342" y="2096662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24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61AF48-74B4-4A46-9FB7-A9F1714DFE32}"/>
              </a:ext>
            </a:extLst>
          </p:cNvPr>
          <p:cNvSpPr/>
          <p:nvPr/>
        </p:nvSpPr>
        <p:spPr>
          <a:xfrm>
            <a:off x="5688204" y="2281328"/>
            <a:ext cx="3352800" cy="493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FD3804-624F-40F0-8239-D04614E04F6F}"/>
              </a:ext>
            </a:extLst>
          </p:cNvPr>
          <p:cNvSpPr txBox="1"/>
          <p:nvPr/>
        </p:nvSpPr>
        <p:spPr>
          <a:xfrm>
            <a:off x="6375930" y="2307142"/>
            <a:ext cx="22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Name[100](login)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7BA9C9D-8330-4ACE-9AAC-4A21F06FA39A}"/>
              </a:ext>
            </a:extLst>
          </p:cNvPr>
          <p:cNvSpPr/>
          <p:nvPr/>
        </p:nvSpPr>
        <p:spPr>
          <a:xfrm>
            <a:off x="5705746" y="1451180"/>
            <a:ext cx="3352800" cy="671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7EC0D9-82AB-4846-9068-8C3FFA9F2D40}"/>
              </a:ext>
            </a:extLst>
          </p:cNvPr>
          <p:cNvSpPr txBox="1"/>
          <p:nvPr/>
        </p:nvSpPr>
        <p:spPr>
          <a:xfrm>
            <a:off x="5807637" y="1598127"/>
            <a:ext cx="342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Printf</a:t>
            </a:r>
            <a:r>
              <a:rPr lang="ja-JP" altLang="en-US" dirty="0"/>
              <a:t>などの引数（</a:t>
            </a:r>
            <a:r>
              <a:rPr lang="en-US" altLang="ja-JP" dirty="0" err="1"/>
              <a:t>welcom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56C569-7770-455E-BD4F-9752F798501E}"/>
              </a:ext>
            </a:extLst>
          </p:cNvPr>
          <p:cNvSpPr txBox="1"/>
          <p:nvPr/>
        </p:nvSpPr>
        <p:spPr>
          <a:xfrm>
            <a:off x="4751088" y="561470"/>
            <a:ext cx="556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Login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welcol</a:t>
            </a:r>
            <a:r>
              <a:rPr kumimoji="1" lang="ja-JP" altLang="en-US" dirty="0"/>
              <a:t>を同じスタック上に置いた場合</a:t>
            </a:r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6F38D-068E-452A-9335-3C4CAC1D41A5}"/>
              </a:ext>
            </a:extLst>
          </p:cNvPr>
          <p:cNvSpPr/>
          <p:nvPr/>
        </p:nvSpPr>
        <p:spPr>
          <a:xfrm>
            <a:off x="5695814" y="3976698"/>
            <a:ext cx="3352800" cy="493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9B137E-648E-45B7-9C60-8FDF484B7A53}"/>
              </a:ext>
            </a:extLst>
          </p:cNvPr>
          <p:cNvSpPr txBox="1"/>
          <p:nvPr/>
        </p:nvSpPr>
        <p:spPr>
          <a:xfrm>
            <a:off x="6380124" y="3993966"/>
            <a:ext cx="230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Passcode1(login)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D58243A-28CA-4463-A59B-0FBF92140367}"/>
              </a:ext>
            </a:extLst>
          </p:cNvPr>
          <p:cNvCxnSpPr>
            <a:cxnSpLocks/>
          </p:cNvCxnSpPr>
          <p:nvPr/>
        </p:nvCxnSpPr>
        <p:spPr>
          <a:xfrm flipV="1">
            <a:off x="9697843" y="4478856"/>
            <a:ext cx="0" cy="163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72037A-561D-41AE-B06A-C024395E1206}"/>
              </a:ext>
            </a:extLst>
          </p:cNvPr>
          <p:cNvSpPr txBox="1"/>
          <p:nvPr/>
        </p:nvSpPr>
        <p:spPr>
          <a:xfrm>
            <a:off x="9697843" y="5259997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</a:t>
            </a:r>
            <a:endParaRPr kumimoji="1" lang="en-US" altLang="ja-JP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9FB760-5DFC-4F2D-81A9-4E90CDB6397C}"/>
              </a:ext>
            </a:extLst>
          </p:cNvPr>
          <p:cNvCxnSpPr>
            <a:cxnSpLocks/>
          </p:cNvCxnSpPr>
          <p:nvPr/>
        </p:nvCxnSpPr>
        <p:spPr>
          <a:xfrm flipV="1">
            <a:off x="10687841" y="3028188"/>
            <a:ext cx="0" cy="319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DC8D31-1A8A-4A8E-A085-9FABC3F20593}"/>
              </a:ext>
            </a:extLst>
          </p:cNvPr>
          <p:cNvSpPr txBox="1"/>
          <p:nvPr/>
        </p:nvSpPr>
        <p:spPr>
          <a:xfrm>
            <a:off x="10756966" y="3713052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E9C065A-0ECD-419A-81C3-67E9888341E1}"/>
              </a:ext>
            </a:extLst>
          </p:cNvPr>
          <p:cNvSpPr txBox="1"/>
          <p:nvPr/>
        </p:nvSpPr>
        <p:spPr>
          <a:xfrm>
            <a:off x="9073787" y="3764817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120</a:t>
            </a:r>
            <a:endParaRPr kumimoji="1" lang="en-US" altLang="ja-JP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C4C44C8-747C-4536-9E68-C17D5FF751F4}"/>
              </a:ext>
            </a:extLst>
          </p:cNvPr>
          <p:cNvCxnSpPr>
            <a:cxnSpLocks/>
          </p:cNvCxnSpPr>
          <p:nvPr/>
        </p:nvCxnSpPr>
        <p:spPr>
          <a:xfrm flipH="1" flipV="1">
            <a:off x="10131730" y="4082384"/>
            <a:ext cx="26735" cy="203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912695-9BF0-491A-88E8-AC08A290437C}"/>
              </a:ext>
            </a:extLst>
          </p:cNvPr>
          <p:cNvSpPr txBox="1"/>
          <p:nvPr/>
        </p:nvSpPr>
        <p:spPr>
          <a:xfrm>
            <a:off x="10192351" y="5013454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017B6F5-C453-4DB2-BDCD-B1ED91C3AEF9}"/>
              </a:ext>
            </a:extLst>
          </p:cNvPr>
          <p:cNvSpPr/>
          <p:nvPr/>
        </p:nvSpPr>
        <p:spPr>
          <a:xfrm>
            <a:off x="5705746" y="3028188"/>
            <a:ext cx="3352800" cy="671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A31E7DD-8C3F-4746-8F55-442B117B2431}"/>
              </a:ext>
            </a:extLst>
          </p:cNvPr>
          <p:cNvSpPr txBox="1"/>
          <p:nvPr/>
        </p:nvSpPr>
        <p:spPr>
          <a:xfrm>
            <a:off x="6018215" y="3209349"/>
            <a:ext cx="287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Printf</a:t>
            </a:r>
            <a:r>
              <a:rPr lang="ja-JP" altLang="en-US" dirty="0"/>
              <a:t>などの引数</a:t>
            </a:r>
            <a:r>
              <a:rPr lang="en-US" altLang="ja-JP" dirty="0"/>
              <a:t>(login)</a:t>
            </a:r>
            <a:endParaRPr kumimoji="1" lang="en-US" altLang="ja-JP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9ED8947-3B1B-49DE-AAC3-04746B4C29A9}"/>
              </a:ext>
            </a:extLst>
          </p:cNvPr>
          <p:cNvSpPr txBox="1"/>
          <p:nvPr/>
        </p:nvSpPr>
        <p:spPr>
          <a:xfrm>
            <a:off x="9167962" y="2907699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96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A783D88-A480-493E-9152-7EA39257CA01}"/>
              </a:ext>
            </a:extLst>
          </p:cNvPr>
          <p:cNvCxnSpPr>
            <a:cxnSpLocks/>
          </p:cNvCxnSpPr>
          <p:nvPr/>
        </p:nvCxnSpPr>
        <p:spPr>
          <a:xfrm flipH="1" flipV="1">
            <a:off x="11327139" y="2307142"/>
            <a:ext cx="36749" cy="385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5B13699-2750-4571-8FB8-5E66030910AF}"/>
              </a:ext>
            </a:extLst>
          </p:cNvPr>
          <p:cNvSpPr txBox="1"/>
          <p:nvPr/>
        </p:nvSpPr>
        <p:spPr>
          <a:xfrm>
            <a:off x="11433012" y="3648875"/>
            <a:ext cx="10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112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1092CF-09BD-4CAE-8423-34FFD4D39762}"/>
              </a:ext>
            </a:extLst>
          </p:cNvPr>
          <p:cNvSpPr txBox="1"/>
          <p:nvPr/>
        </p:nvSpPr>
        <p:spPr>
          <a:xfrm>
            <a:off x="180929" y="2307142"/>
            <a:ext cx="46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Name[100]</a:t>
            </a:r>
            <a:r>
              <a:rPr lang="ja-JP" altLang="en-US" dirty="0"/>
              <a:t>から</a:t>
            </a:r>
            <a:r>
              <a:rPr lang="en-US" altLang="ja-JP" dirty="0"/>
              <a:t>login</a:t>
            </a:r>
            <a:r>
              <a:rPr lang="ja-JP" altLang="en-US" dirty="0"/>
              <a:t>まで</a:t>
            </a:r>
            <a:r>
              <a:rPr lang="en-US" altLang="ja-JP" dirty="0"/>
              <a:t>120-24=96</a:t>
            </a:r>
            <a:r>
              <a:rPr lang="ja-JP" altLang="en-US" dirty="0"/>
              <a:t>バイト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4558F47-8F58-4DFC-B864-58B2284D81C8}"/>
              </a:ext>
            </a:extLst>
          </p:cNvPr>
          <p:cNvSpPr txBox="1"/>
          <p:nvPr/>
        </p:nvSpPr>
        <p:spPr>
          <a:xfrm>
            <a:off x="657734" y="2841487"/>
            <a:ext cx="472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９６バイト以降に</a:t>
            </a:r>
            <a:r>
              <a:rPr kumimoji="1" lang="en-US" altLang="ja-JP" dirty="0"/>
              <a:t>GOT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fflush</a:t>
            </a:r>
            <a:r>
              <a:rPr kumimoji="1" lang="ja-JP" altLang="en-US" dirty="0"/>
              <a:t>のアドレスを書けば</a:t>
            </a:r>
            <a:r>
              <a:rPr kumimoji="1" lang="en-US" altLang="ja-JP" dirty="0" err="1"/>
              <a:t>scanf</a:t>
            </a:r>
            <a:r>
              <a:rPr kumimoji="1" lang="ja-JP" altLang="en-US" dirty="0"/>
              <a:t>で</a:t>
            </a:r>
            <a:r>
              <a:rPr kumimoji="1" lang="en-US" altLang="ja-JP" dirty="0"/>
              <a:t>system</a:t>
            </a:r>
            <a:r>
              <a:rPr kumimoji="1" lang="ja-JP" altLang="en-US" dirty="0"/>
              <a:t>関数が呼ばれる一個前に飛ばすことが出来る。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0312F09-5A98-4760-BFDB-260BB47D9068}"/>
              </a:ext>
            </a:extLst>
          </p:cNvPr>
          <p:cNvCxnSpPr/>
          <p:nvPr/>
        </p:nvCxnSpPr>
        <p:spPr>
          <a:xfrm>
            <a:off x="180929" y="3092365"/>
            <a:ext cx="4768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4</cp:revision>
  <dcterms:created xsi:type="dcterms:W3CDTF">2019-07-16T07:25:54Z</dcterms:created>
  <dcterms:modified xsi:type="dcterms:W3CDTF">2019-07-16T11:33:07Z</dcterms:modified>
</cp:coreProperties>
</file>