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0C0997-F5AB-4F43-B4AB-212094A4B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35DCE5-2593-4804-B57E-9F8CCB2FB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7B8AF7-E6D6-444A-BD62-DE1C77F7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F5F0-2BD8-412B-AAB3-D7198D0412F6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2CB834-CA2D-4435-82FD-DB086BCC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38978E-CB10-4456-9855-2834D8B8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E2B-728C-431E-908D-D84947B1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34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284B15-C5B0-4F77-88CD-C8045959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08D837-534F-4E0A-A18A-D54431E5F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7AA76A-B964-43F0-855B-564C41D3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F5F0-2BD8-412B-AAB3-D7198D0412F6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598ABC-8DCF-45FC-8A87-3F6963AE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3F7063-0770-4015-AD36-114793AA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E2B-728C-431E-908D-D84947B1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45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EDCFA42-A9B1-496A-A793-A67CAF2BE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0418B5-4DB6-47C5-9A15-9261B6737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4F6D3D-7DB6-443E-8BE7-E7A59075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F5F0-2BD8-412B-AAB3-D7198D0412F6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1E1C5A-4789-4EA5-9388-E0FA66F0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65BDBA-D82A-480D-9CDB-19F129F1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E2B-728C-431E-908D-D84947B1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B1EBE-DC07-4020-B771-94D924FE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A4D72D-0153-4459-90D6-0E760292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E89CE8-07E5-4412-AA84-D83828FE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F5F0-2BD8-412B-AAB3-D7198D0412F6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EFA3A0-8752-41D0-817E-C50D387A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F03115-E2A2-46ED-A92A-2BC60C60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E2B-728C-431E-908D-D84947B1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95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27FA5-C8C6-4F65-B4E7-E004E612A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8E37AF-446F-4E93-B888-E47F2B15F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33CA8B-2690-457C-A099-2481E129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F5F0-2BD8-412B-AAB3-D7198D0412F6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BE0C5B-1E62-4817-9FDF-4F0804AB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E3EF3-2F9F-4EE0-A7E1-A5B42272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E2B-728C-431E-908D-D84947B1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62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6CB253-34F9-4DF6-A13F-6B1C6728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A4DE09-7800-4E91-8BA0-361B1E5CC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AD5BEA-4CFA-499B-ABD4-4FE98C55D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546A47-2691-4FBC-87F8-4A034841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F5F0-2BD8-412B-AAB3-D7198D0412F6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3213C9-6532-4857-AA5E-CA1DF0ED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CA47D9-6461-44D8-A68A-90E05207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E2B-728C-431E-908D-D84947B1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26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963EB2-CBDE-4FED-9441-08AB18EEE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C31C4C-B9AD-4C0D-B9C1-B31132E5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16A0EC-12DA-41B0-BD65-407557E4D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8DE226E-F6DB-4316-906D-C9354D9E6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C9FAA0C-6FF2-4856-86C5-20708733B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8B29DC3-049A-4724-AF02-02CB4ABD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F5F0-2BD8-412B-AAB3-D7198D0412F6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46C4E4-9F8E-41D7-8611-F8715428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611E633-354B-44A8-BE81-C2814863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E2B-728C-431E-908D-D84947B1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0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0E464-10E3-47A8-A52B-209ACE7D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85D5187-02D5-47AE-850D-070C54F6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F5F0-2BD8-412B-AAB3-D7198D0412F6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8E8B7E-36FE-4C2A-8CD7-E2D5636A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CC02CFE-B4C8-40DB-940B-060210B4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E2B-728C-431E-908D-D84947B1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45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A627B0-E34D-4771-834C-B9F8A161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F5F0-2BD8-412B-AAB3-D7198D0412F6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93CDC5-7A78-431D-86EB-4E50DA50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EECF03-92DD-4399-8DA3-F88C309F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E2B-728C-431E-908D-D84947B1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94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34FE8-4201-4E83-8D13-87521FAF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09B006-D54F-475E-AFB1-4B4B6AEB1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1D25EF-D441-42CB-906F-94DCCDF8F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59C2CD-FA66-420C-86C8-1066E45B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F5F0-2BD8-412B-AAB3-D7198D0412F6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247396-456E-4180-8CF2-65062E21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CF9A4A-D0AC-4598-A9A1-F4506DAF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E2B-728C-431E-908D-D84947B1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30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05E8E-1F04-4ECC-A48F-753FECBC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B6B47DE-E1D2-4948-AD35-6E3A07BC0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FD0C5A-55F3-41E7-8738-E8AF4F521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ECDE96-998F-4F64-98C3-65720F83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F5F0-2BD8-412B-AAB3-D7198D0412F6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50438B-17B7-465D-9C5E-6EFFBC74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BE1DA4-3293-4B4A-A70F-63D947B4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E2B-728C-431E-908D-D84947B1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74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BBFB8E-CACF-464C-A2A3-FD893E5C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4B9D1C-5992-4856-BA8A-B8A81FF57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5FD1B6-2D09-417C-A7E6-EB3E4D6BE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F5F0-2BD8-412B-AAB3-D7198D0412F6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D88533-CA48-4F81-ABC6-B68D5F9F4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B7A61C-267B-4EA5-969A-12C814C27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61E2B-728C-431E-908D-D84947B1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98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553E933-D65A-45AC-94BA-418896A58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3" y="619827"/>
            <a:ext cx="3134162" cy="5410955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362E146-D949-44C2-8FBD-D9FB60AF140F}"/>
              </a:ext>
            </a:extLst>
          </p:cNvPr>
          <p:cNvCxnSpPr>
            <a:cxnSpLocks/>
          </p:cNvCxnSpPr>
          <p:nvPr/>
        </p:nvCxnSpPr>
        <p:spPr>
          <a:xfrm flipH="1">
            <a:off x="3481431" y="1415298"/>
            <a:ext cx="1269417" cy="4135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4CE5C83-3F45-4556-907D-687755C6B34D}"/>
              </a:ext>
            </a:extLst>
          </p:cNvPr>
          <p:cNvSpPr txBox="1"/>
          <p:nvPr/>
        </p:nvSpPr>
        <p:spPr>
          <a:xfrm>
            <a:off x="4750848" y="1088881"/>
            <a:ext cx="666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man</a:t>
            </a:r>
            <a:r>
              <a:rPr lang="ja-JP" altLang="en-US" dirty="0"/>
              <a:t>の</a:t>
            </a:r>
            <a:r>
              <a:rPr lang="en-US" altLang="ja-JP" dirty="0" err="1"/>
              <a:t>vptr</a:t>
            </a:r>
            <a:r>
              <a:rPr lang="ja-JP" altLang="en-US" dirty="0"/>
              <a:t>のアドレスが格納されているアドレス</a:t>
            </a:r>
            <a:r>
              <a:rPr lang="en-US" altLang="ja-JP" dirty="0"/>
              <a:t>(this pointer)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CBFE20D-F76B-448D-91C5-00912A732964}"/>
              </a:ext>
            </a:extLst>
          </p:cNvPr>
          <p:cNvCxnSpPr>
            <a:cxnSpLocks/>
          </p:cNvCxnSpPr>
          <p:nvPr/>
        </p:nvCxnSpPr>
        <p:spPr>
          <a:xfrm flipH="1">
            <a:off x="3331827" y="2042718"/>
            <a:ext cx="1340841" cy="104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62F2F1-BC5C-44F6-BFDB-93C2C0784FC8}"/>
              </a:ext>
            </a:extLst>
          </p:cNvPr>
          <p:cNvSpPr txBox="1"/>
          <p:nvPr/>
        </p:nvSpPr>
        <p:spPr>
          <a:xfrm>
            <a:off x="4750848" y="1827815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man</a:t>
            </a:r>
            <a:r>
              <a:rPr lang="ja-JP" altLang="en-US" dirty="0"/>
              <a:t>の</a:t>
            </a:r>
            <a:r>
              <a:rPr lang="en-US" altLang="ja-JP" dirty="0" err="1"/>
              <a:t>vptr</a:t>
            </a:r>
            <a:r>
              <a:rPr lang="ja-JP" altLang="en-US" dirty="0"/>
              <a:t>のアドレスを代入</a:t>
            </a:r>
            <a:endParaRPr lang="en-US" altLang="ja-JP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9925B32-39CA-4118-8E0F-A2F7FEB9B96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2802282" y="2364332"/>
            <a:ext cx="1575734" cy="1127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C8A90E2-5257-4D19-A43D-B2242489150F}"/>
              </a:ext>
            </a:extLst>
          </p:cNvPr>
          <p:cNvSpPr txBox="1"/>
          <p:nvPr/>
        </p:nvSpPr>
        <p:spPr>
          <a:xfrm>
            <a:off x="4378016" y="2292456"/>
            <a:ext cx="769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８足して</a:t>
            </a:r>
            <a:r>
              <a:rPr lang="en-US" altLang="ja-JP" dirty="0"/>
              <a:t>man::introduce()</a:t>
            </a:r>
            <a:r>
              <a:rPr lang="ja-JP" altLang="en-US" dirty="0"/>
              <a:t>を示すアドレスを格納しているアドレスに移動</a:t>
            </a:r>
            <a:endParaRPr lang="en-US" altLang="ja-JP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D4D6A56-6BF2-414F-8B36-9BC979B5AD1C}"/>
              </a:ext>
            </a:extLst>
          </p:cNvPr>
          <p:cNvSpPr txBox="1"/>
          <p:nvPr/>
        </p:nvSpPr>
        <p:spPr>
          <a:xfrm>
            <a:off x="4503256" y="275709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実際に関数があるアドレスを代入</a:t>
            </a:r>
            <a:endParaRPr lang="en-US" altLang="ja-JP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4C8A72C-5A5D-4380-A41B-9A3AAE150979}"/>
              </a:ext>
            </a:extLst>
          </p:cNvPr>
          <p:cNvCxnSpPr>
            <a:cxnSpLocks/>
          </p:cNvCxnSpPr>
          <p:nvPr/>
        </p:nvCxnSpPr>
        <p:spPr>
          <a:xfrm flipH="1" flipV="1">
            <a:off x="3331827" y="2633034"/>
            <a:ext cx="1171429" cy="262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19B6C62-9FE5-4A46-BA3E-05A5A83E8F63}"/>
              </a:ext>
            </a:extLst>
          </p:cNvPr>
          <p:cNvCxnSpPr>
            <a:cxnSpLocks/>
          </p:cNvCxnSpPr>
          <p:nvPr/>
        </p:nvCxnSpPr>
        <p:spPr>
          <a:xfrm flipH="1" flipV="1">
            <a:off x="2597576" y="3464884"/>
            <a:ext cx="1780440" cy="6668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B6781DA-E239-4DBE-87A3-DC2E91126FA4}"/>
              </a:ext>
            </a:extLst>
          </p:cNvPr>
          <p:cNvSpPr txBox="1"/>
          <p:nvPr/>
        </p:nvSpPr>
        <p:spPr>
          <a:xfrm>
            <a:off x="4494637" y="3947020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man::introduce(this)</a:t>
            </a:r>
            <a:r>
              <a:rPr lang="ja-JP" altLang="en-US" dirty="0"/>
              <a:t>を実行</a:t>
            </a:r>
            <a:endParaRPr lang="en-US" altLang="ja-JP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695A844-7167-44D3-AA49-23AC8F7A447E}"/>
              </a:ext>
            </a:extLst>
          </p:cNvPr>
          <p:cNvCxnSpPr>
            <a:cxnSpLocks/>
          </p:cNvCxnSpPr>
          <p:nvPr/>
        </p:nvCxnSpPr>
        <p:spPr>
          <a:xfrm flipH="1" flipV="1">
            <a:off x="3579419" y="3003826"/>
            <a:ext cx="1171429" cy="262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02B2754-CBA9-4448-B66C-9011712C91F3}"/>
              </a:ext>
            </a:extLst>
          </p:cNvPr>
          <p:cNvSpPr txBox="1"/>
          <p:nvPr/>
        </p:nvSpPr>
        <p:spPr>
          <a:xfrm>
            <a:off x="4750848" y="3135254"/>
            <a:ext cx="673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man</a:t>
            </a:r>
            <a:r>
              <a:rPr lang="ja-JP" altLang="en-US" dirty="0"/>
              <a:t>の</a:t>
            </a:r>
            <a:r>
              <a:rPr lang="en-US" altLang="ja-JP" dirty="0" err="1"/>
              <a:t>vptr</a:t>
            </a:r>
            <a:r>
              <a:rPr lang="ja-JP" altLang="en-US" dirty="0"/>
              <a:t>のアドレスが格納されているアドレス</a:t>
            </a:r>
            <a:r>
              <a:rPr lang="en-US" altLang="ja-JP" dirty="0"/>
              <a:t>(this pointer)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E985757-0E3F-4F2E-88EC-15F143090AAB}"/>
              </a:ext>
            </a:extLst>
          </p:cNvPr>
          <p:cNvCxnSpPr>
            <a:cxnSpLocks/>
          </p:cNvCxnSpPr>
          <p:nvPr/>
        </p:nvCxnSpPr>
        <p:spPr>
          <a:xfrm flipH="1" flipV="1">
            <a:off x="3084188" y="3297572"/>
            <a:ext cx="1410449" cy="4164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A58BC7B-0974-43EF-BA1A-310A8CF2017F}"/>
              </a:ext>
            </a:extLst>
          </p:cNvPr>
          <p:cNvSpPr txBox="1"/>
          <p:nvPr/>
        </p:nvSpPr>
        <p:spPr>
          <a:xfrm>
            <a:off x="4750848" y="3524451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this pointer</a:t>
            </a:r>
            <a:r>
              <a:rPr lang="ja-JP" altLang="en-US" dirty="0"/>
              <a:t>代入</a:t>
            </a:r>
            <a:endParaRPr lang="en-US" altLang="ja-JP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1F0E0A8-CCFE-447A-AC3A-4A7D78532999}"/>
              </a:ext>
            </a:extLst>
          </p:cNvPr>
          <p:cNvSpPr txBox="1"/>
          <p:nvPr/>
        </p:nvSpPr>
        <p:spPr>
          <a:xfrm>
            <a:off x="4121298" y="616723"/>
            <a:ext cx="684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[r</a:t>
            </a:r>
            <a:r>
              <a:rPr kumimoji="1" lang="en-US" altLang="ja-JP" dirty="0"/>
              <a:t>bp-56]</a:t>
            </a:r>
            <a:r>
              <a:rPr kumimoji="1" lang="ja-JP" altLang="en-US" dirty="0"/>
              <a:t>に格納されているアドレスは</a:t>
            </a:r>
            <a:r>
              <a:rPr lang="ja-JP" altLang="en-US" dirty="0"/>
              <a:t>ヒープ領域に作られている</a:t>
            </a:r>
            <a:endParaRPr kumimoji="1" lang="ja-JP" altLang="en-US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A1828DB-DF9D-4B87-9694-20FDF6EF6AF1}"/>
              </a:ext>
            </a:extLst>
          </p:cNvPr>
          <p:cNvCxnSpPr>
            <a:cxnSpLocks/>
          </p:cNvCxnSpPr>
          <p:nvPr/>
        </p:nvCxnSpPr>
        <p:spPr>
          <a:xfrm flipH="1">
            <a:off x="3481430" y="1016944"/>
            <a:ext cx="896586" cy="8302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04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84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吉越 舟</dc:creator>
  <cp:lastModifiedBy>吉越 舟</cp:lastModifiedBy>
  <cp:revision>2</cp:revision>
  <dcterms:created xsi:type="dcterms:W3CDTF">2019-08-06T02:24:43Z</dcterms:created>
  <dcterms:modified xsi:type="dcterms:W3CDTF">2019-08-06T02:46:41Z</dcterms:modified>
</cp:coreProperties>
</file>