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2228A-8EED-4128-9B2D-7DF29FB8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76FDE1-F0FA-4027-AEC6-7E93359B9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033AA-66A4-4E7A-A413-5D6D2596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4A478A-DF82-4E1F-A542-EED8EA8B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FB6C9-D064-4C05-A258-A44B2B3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5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8DDEB-C5C8-4A90-A1EA-2E5D0DA8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35F545-BC0E-4281-BFAE-04B9B32D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C5348-B15E-4A85-8645-C1EB368A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A961E-E5DE-4806-99D7-B9035FB8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2CB9A5-4650-4930-BD4F-A2A12EC6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93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3DB04F-6701-45D7-81D6-35E5569E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1F5BB4-EB23-4B9F-9632-FE3996D1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0729A-2EE6-47EC-BF3A-AC507761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FDBE1-2771-4644-92B7-AAC44848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9910E2-19D5-4583-875C-8078D09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74E9C-F827-4311-BFF0-9382D363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8F4045-D955-476F-A990-2DC24233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282996-2316-4C7B-8E74-0B5DE18C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963BD5-79E5-47BF-93B1-D55C547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6C636-9287-4D4B-AE3D-43841819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9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E5A52-FF5D-42A3-8AF5-983552D4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F285A-4C2E-4E67-B0FF-22FC78A0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E3C6D-B09F-41A3-AA0B-B4AC22AC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D1A0B-7CB3-47E5-8507-A5EACB39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71DD9-7887-4439-BA6C-B7BBC44C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2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4C7DE-9DF2-4A78-A5A6-F0D370B3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77BEAA-8BCF-48BB-B24B-7AD9EFE6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8E2D3E-AA83-4FD0-A8C5-6AFB45F3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B482E-8495-4ECF-847C-7FFC2410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9AA2E4-C0CF-4610-BD57-96F81A06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81ED4E-3B59-40F2-9FDA-5FB87BA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33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BA7F7-D909-4D8F-963E-6C9B0A7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2B84C1-63D1-44D9-B578-3895794C8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9EB3F-94D7-4B71-8EF4-0EF6308E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A989FB-6D72-4DF7-9ACA-AAF8B8A74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9C79F7-D8E7-4865-BB0C-5B72C74E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D23BA7-32D7-480C-B6A5-DA504A66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06B1DE-AA38-41AE-B70A-133BDB50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17FCE3-147C-450C-919C-6CF67487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4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CC5D2-3F6A-4667-AFC7-CB5AC291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67B1A3-0430-4FEB-96E7-7D8041B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3F374D-A8F5-4124-A3CE-F06FC1B3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AA8EEC-68D9-42AE-8252-35FEDDC6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75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CC309C-2F48-42E7-8F8C-8027916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37BDE1-10DD-44AD-BFF9-781DE88E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68E68F-D11D-4671-BEE9-20A9FBF4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66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ECC60-2263-47F7-9F9C-197BCFD4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26A21-6A21-4058-9AEC-7150ECAA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E5AD0B-0FB1-4000-A524-123C1E0C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DFE289-27BC-4D83-9FE0-3AD3EFEB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4BB6E-0CAE-4991-939F-1849D2C8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65EAF3-ED64-4702-A77A-EBFB7E1D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72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B81CEF-8CA1-4BAF-8F93-6FB2B7F9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CA3130-F74D-4361-BDC3-FBA6EC53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0C264-1DE4-4471-8CDC-3D2440BB6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5BEFB-8CE7-424D-A748-B15FC350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9BA8C4-1C96-43ED-8184-22CB46B2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A8CBD-99E2-44FA-A8AA-ACFE150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4370B0-14B8-4293-A58F-6AB33E00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7C7524-6733-4D19-87B8-9E2C35E3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C56A6-0891-4286-85E3-398C16C87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79D7-1FD1-4704-8AAA-A1D9F4E5D659}" type="datetimeFigureOut">
              <a:rPr kumimoji="1" lang="ja-JP" altLang="en-US" smtClean="0"/>
              <a:t>2019/8/6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0DFB3-4F20-48E5-8216-C13454704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E5DA9C-CCAC-44A5-A67B-59986FC5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0C8E-B490-487E-A7AF-C49217E2C9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9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02DCD94-4897-4974-A414-73080A36AA4D}"/>
              </a:ext>
            </a:extLst>
          </p:cNvPr>
          <p:cNvSpPr txBox="1"/>
          <p:nvPr/>
        </p:nvSpPr>
        <p:spPr>
          <a:xfrm>
            <a:off x="1540778" y="8388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[rbp-56]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0D9FE7-FC78-4066-8FE0-ABBD3F74391A}"/>
              </a:ext>
            </a:extLst>
          </p:cNvPr>
          <p:cNvSpPr/>
          <p:nvPr/>
        </p:nvSpPr>
        <p:spPr>
          <a:xfrm>
            <a:off x="2866238" y="771788"/>
            <a:ext cx="2281806" cy="645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601A4B-8B9B-48C4-BD3F-E5BDFB7A07B2}"/>
              </a:ext>
            </a:extLst>
          </p:cNvPr>
          <p:cNvSpPr txBox="1"/>
          <p:nvPr/>
        </p:nvSpPr>
        <p:spPr>
          <a:xfrm>
            <a:off x="2991478" y="9100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ヒープのアドレス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5969D3-8EF6-4DF5-BE12-CF6B8EC4763B}"/>
              </a:ext>
            </a:extLst>
          </p:cNvPr>
          <p:cNvSpPr/>
          <p:nvPr/>
        </p:nvSpPr>
        <p:spPr>
          <a:xfrm>
            <a:off x="7062130" y="771788"/>
            <a:ext cx="3169641" cy="57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85854AA-653D-4158-AA8D-060CF3611705}"/>
              </a:ext>
            </a:extLst>
          </p:cNvPr>
          <p:cNvCxnSpPr/>
          <p:nvPr/>
        </p:nvCxnSpPr>
        <p:spPr>
          <a:xfrm>
            <a:off x="5399171" y="1094764"/>
            <a:ext cx="129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5BA6D7-7789-4222-A6B5-11820FAA58C7}"/>
              </a:ext>
            </a:extLst>
          </p:cNvPr>
          <p:cNvSpPr txBox="1"/>
          <p:nvPr/>
        </p:nvSpPr>
        <p:spPr>
          <a:xfrm>
            <a:off x="7917809" y="2362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94B88-A7B9-4C59-AED9-540AB496B049}"/>
              </a:ext>
            </a:extLst>
          </p:cNvPr>
          <p:cNvSpPr txBox="1"/>
          <p:nvPr/>
        </p:nvSpPr>
        <p:spPr>
          <a:xfrm>
            <a:off x="7711823" y="86836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ptr</a:t>
            </a:r>
            <a:r>
              <a:rPr kumimoji="1" lang="ja-JP" altLang="en-US" dirty="0"/>
              <a:t>のアドレス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ABB9DB-BE0A-4671-AE21-11F801A36691}"/>
              </a:ext>
            </a:extLst>
          </p:cNvPr>
          <p:cNvSpPr txBox="1"/>
          <p:nvPr/>
        </p:nvSpPr>
        <p:spPr>
          <a:xfrm>
            <a:off x="2866238" y="19887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ヒープ領域を解放すると</a:t>
            </a:r>
            <a:endParaRPr kumimoji="1"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EF788AC-D080-4684-B550-87029445358C}"/>
              </a:ext>
            </a:extLst>
          </p:cNvPr>
          <p:cNvCxnSpPr>
            <a:cxnSpLocks/>
          </p:cNvCxnSpPr>
          <p:nvPr/>
        </p:nvCxnSpPr>
        <p:spPr>
          <a:xfrm>
            <a:off x="6135732" y="1584927"/>
            <a:ext cx="0" cy="94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989689-FF1C-4D80-8DE8-51F83FD44EDC}"/>
              </a:ext>
            </a:extLst>
          </p:cNvPr>
          <p:cNvSpPr txBox="1"/>
          <p:nvPr/>
        </p:nvSpPr>
        <p:spPr>
          <a:xfrm>
            <a:off x="1540778" y="317313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[rbp-56]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E96106-196A-463C-9B42-7457D83CCC6F}"/>
              </a:ext>
            </a:extLst>
          </p:cNvPr>
          <p:cNvSpPr/>
          <p:nvPr/>
        </p:nvSpPr>
        <p:spPr>
          <a:xfrm>
            <a:off x="2866238" y="3106024"/>
            <a:ext cx="2281806" cy="645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12E694-003D-4B88-80F8-404CDBEADF48}"/>
              </a:ext>
            </a:extLst>
          </p:cNvPr>
          <p:cNvSpPr txBox="1"/>
          <p:nvPr/>
        </p:nvSpPr>
        <p:spPr>
          <a:xfrm>
            <a:off x="2991478" y="32443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ヒープのアドレス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2001DF3-E212-4D34-A938-2179A6817CB7}"/>
              </a:ext>
            </a:extLst>
          </p:cNvPr>
          <p:cNvSpPr/>
          <p:nvPr/>
        </p:nvSpPr>
        <p:spPr>
          <a:xfrm>
            <a:off x="7062130" y="3106024"/>
            <a:ext cx="3169641" cy="57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DAAE87B-3C64-43AC-936C-BC6958AE6239}"/>
              </a:ext>
            </a:extLst>
          </p:cNvPr>
          <p:cNvCxnSpPr/>
          <p:nvPr/>
        </p:nvCxnSpPr>
        <p:spPr>
          <a:xfrm>
            <a:off x="5399171" y="3429000"/>
            <a:ext cx="129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51F198-0A3E-4B35-BAD4-C4FB0FA4338F}"/>
              </a:ext>
            </a:extLst>
          </p:cNvPr>
          <p:cNvSpPr txBox="1"/>
          <p:nvPr/>
        </p:nvSpPr>
        <p:spPr>
          <a:xfrm>
            <a:off x="7917809" y="2570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CCD682-5830-43BB-8E0C-5EA709327DCF}"/>
              </a:ext>
            </a:extLst>
          </p:cNvPr>
          <p:cNvSpPr txBox="1"/>
          <p:nvPr/>
        </p:nvSpPr>
        <p:spPr>
          <a:xfrm>
            <a:off x="8475221" y="3173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空白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AF440B-E027-4F21-85CA-DC4A2E51D2E0}"/>
              </a:ext>
            </a:extLst>
          </p:cNvPr>
          <p:cNvCxnSpPr>
            <a:cxnSpLocks/>
          </p:cNvCxnSpPr>
          <p:nvPr/>
        </p:nvCxnSpPr>
        <p:spPr>
          <a:xfrm>
            <a:off x="6096000" y="4237247"/>
            <a:ext cx="0" cy="94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FB4A03-288B-4EAA-BE89-76A28017C259}"/>
              </a:ext>
            </a:extLst>
          </p:cNvPr>
          <p:cNvSpPr txBox="1"/>
          <p:nvPr/>
        </p:nvSpPr>
        <p:spPr>
          <a:xfrm>
            <a:off x="2315811" y="4361387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Case2</a:t>
            </a:r>
            <a:r>
              <a:rPr kumimoji="1" lang="ja-JP" altLang="en-US" dirty="0"/>
              <a:t>でヒープ領域に</a:t>
            </a:r>
            <a:br>
              <a:rPr kumimoji="1" lang="en-US" altLang="ja-JP" dirty="0"/>
            </a:br>
            <a:r>
              <a:rPr lang="ja-JP" altLang="en-US" dirty="0"/>
              <a:t>変数</a:t>
            </a:r>
            <a:r>
              <a:rPr lang="en-US" altLang="ja-JP" dirty="0"/>
              <a:t>data</a:t>
            </a:r>
            <a:r>
              <a:rPr lang="ja-JP" altLang="en-US" dirty="0"/>
              <a:t>を確保した場合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0D4200-3560-4A0A-B281-CC7C3AA5DB41}"/>
              </a:ext>
            </a:extLst>
          </p:cNvPr>
          <p:cNvSpPr txBox="1"/>
          <p:nvPr/>
        </p:nvSpPr>
        <p:spPr>
          <a:xfrm>
            <a:off x="1540778" y="568405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[rbp-56]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902F4BD-1FA3-4BBC-B039-F28D04870310}"/>
              </a:ext>
            </a:extLst>
          </p:cNvPr>
          <p:cNvSpPr/>
          <p:nvPr/>
        </p:nvSpPr>
        <p:spPr>
          <a:xfrm>
            <a:off x="2866238" y="5616940"/>
            <a:ext cx="2281806" cy="645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7262AF1-747F-43F5-933C-1A80FE0337A6}"/>
              </a:ext>
            </a:extLst>
          </p:cNvPr>
          <p:cNvSpPr txBox="1"/>
          <p:nvPr/>
        </p:nvSpPr>
        <p:spPr>
          <a:xfrm>
            <a:off x="2991478" y="57552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ヒープのアドレス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21542F-73E9-455F-A7C3-EA18B27B3E3D}"/>
              </a:ext>
            </a:extLst>
          </p:cNvPr>
          <p:cNvSpPr/>
          <p:nvPr/>
        </p:nvSpPr>
        <p:spPr>
          <a:xfrm>
            <a:off x="7062130" y="5616940"/>
            <a:ext cx="3169641" cy="570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29C7DE3-4753-4C3D-80D1-48C72ADAA9F6}"/>
              </a:ext>
            </a:extLst>
          </p:cNvPr>
          <p:cNvCxnSpPr/>
          <p:nvPr/>
        </p:nvCxnSpPr>
        <p:spPr>
          <a:xfrm>
            <a:off x="5399171" y="5939916"/>
            <a:ext cx="129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3E89DAA-73EA-4B29-97FF-41E4D44B15C5}"/>
              </a:ext>
            </a:extLst>
          </p:cNvPr>
          <p:cNvSpPr txBox="1"/>
          <p:nvPr/>
        </p:nvSpPr>
        <p:spPr>
          <a:xfrm>
            <a:off x="7917809" y="5081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ヒープ領域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1EB0E87-7C15-45A2-B009-E2CF8B43AA5E}"/>
              </a:ext>
            </a:extLst>
          </p:cNvPr>
          <p:cNvSpPr txBox="1"/>
          <p:nvPr/>
        </p:nvSpPr>
        <p:spPr>
          <a:xfrm>
            <a:off x="8135919" y="571688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変数</a:t>
            </a:r>
            <a:r>
              <a:rPr lang="en-US" altLang="ja-JP" dirty="0"/>
              <a:t>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266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吉越 舟</dc:creator>
  <cp:lastModifiedBy>吉越 舟</cp:lastModifiedBy>
  <cp:revision>1</cp:revision>
  <dcterms:created xsi:type="dcterms:W3CDTF">2019-08-06T02:56:24Z</dcterms:created>
  <dcterms:modified xsi:type="dcterms:W3CDTF">2019-08-06T03:02:50Z</dcterms:modified>
</cp:coreProperties>
</file>