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16196-6A61-4C02-8EE2-22EA197A5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92F28D-EC00-461D-A32B-7A2BD4544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E30D8-E20A-4190-BAB7-EE37B4A3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6C8A2-F1D9-4598-ADDC-AA39EFD7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D1461F-2BF3-4A11-8CEC-7A1EA81F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0FCD7-E782-4825-9D5C-E7E2387C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2623A8-8F4E-4FDD-98AF-0569C6E3E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EC0CF7-EB21-401B-956F-9084FB79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5A7FC2-4560-4D46-A140-707CBFA3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75F473-2EDB-4ECD-8ECC-48B2B462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98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7410F9-B197-4EB7-9C32-E9DEB65FC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A0EAF2-4DB1-4364-AE81-5A03D0175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60469-76DF-4194-BE15-7163C54D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FB489-456D-4A01-8F52-5B3C8C46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9F155-EE28-4876-BF1D-F7567F11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7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0388E-1FBA-40B3-83FA-41698ED5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57CD6-2415-48B3-8411-45BAB2E8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A350F-3EFE-4364-A9DD-785EA2DE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B6FEA-160D-465B-A899-2A213BEA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A6FC4B-21D2-4575-BD62-2012DF9E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B83F3-E17B-4CE5-9D3F-4B95547B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5C372E-24F5-4B25-BA94-8F189B14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C5983-AE77-466F-A9A9-5BC0152F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AD918-F7FC-4FBE-B925-C0240F66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431DE-5B49-4CFE-8DEF-4AE3D1DC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6B166-B0DE-4FD1-B62A-03D8CD42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B609ED-A801-4732-9CF0-E1398F4A2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8D9CBE-F11B-414A-9440-87F6B75A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E2655B-C43B-40B6-A34F-A2A9BE1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09CAE6-4FC4-4C02-B6BA-F94DCF69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BBAEDB-B703-4BAD-B6FC-CA97E98D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40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81159-242B-42FD-86A7-D1D0E5E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4777A8-0716-4500-9AE3-B8041EB0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85B556-585A-4319-A2B7-391CB92A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7B425A-7486-47B6-98E5-5345B9AF7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05F0C5-FDE3-42F9-BFAB-E8EF21247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D3709A-B5FF-412D-8182-A39BEACC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11E363-E437-4AAB-9410-56BDD04D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729FB5-859C-40A7-818A-27C83B15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83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A7455-726F-42D0-9DBB-74631D51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62C966-3E23-45D8-B441-EA94ADA6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6525A1-6888-4C14-A39D-9D325A3A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836A6-9F8C-465C-A92B-5E8775BE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21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3753BB-8637-4776-AB9E-8E3FD75C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AFA092-C40E-40BA-9C7F-3EAB8A3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53EAB1-A955-47BF-BD14-52517F84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02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BDB8A-8F9D-4E9D-BD20-7C243536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413F5C-6B60-4546-BEF8-C779E8E4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74F8AC-7DF9-48AA-8E4E-3D55577B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7253D4-2422-4BE5-93E3-929B8366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F42DA4-6DAA-49E3-B37A-AE625A53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8D011-500E-4404-94B3-29DB339C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8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CCDDB-1C3E-43A8-8ADD-01DD3D16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002AA5-880A-4D67-8D33-1747ABA52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F265DF-15E7-4901-B89F-1E53DCC28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CA4019-4440-472E-89B8-960D4549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69E653-73F2-478D-A9F0-F9D489D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D50923-E06A-4E7F-A57A-A9E6C782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53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4A4C6F-183D-44CF-A443-768A1708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5051F4-800D-43F7-B9CA-A470A425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D3D18-0538-44D3-B9B7-47648C482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11E8-2B27-465C-8D22-3D3182D5033E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5525C-3F76-42F8-BA25-ED1672844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18F87F-9255-4C66-BC2E-5EBBE7E9B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E247-A381-4DA0-8266-EDD7070AE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06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75649A-3CE2-4C30-895C-F1264FDB4D3F}"/>
              </a:ext>
            </a:extLst>
          </p:cNvPr>
          <p:cNvSpPr/>
          <p:nvPr/>
        </p:nvSpPr>
        <p:spPr>
          <a:xfrm>
            <a:off x="2239861" y="352338"/>
            <a:ext cx="6996418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3A2C64-C7F8-4C7E-8827-591B0A1CB79D}"/>
              </a:ext>
            </a:extLst>
          </p:cNvPr>
          <p:cNvSpPr/>
          <p:nvPr/>
        </p:nvSpPr>
        <p:spPr>
          <a:xfrm>
            <a:off x="2239861" y="352338"/>
            <a:ext cx="1951838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4FFA20-A03A-4AFC-BF61-6E097515E33A}"/>
              </a:ext>
            </a:extLst>
          </p:cNvPr>
          <p:cNvSpPr/>
          <p:nvPr/>
        </p:nvSpPr>
        <p:spPr>
          <a:xfrm>
            <a:off x="4191699" y="350187"/>
            <a:ext cx="1963024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EADBD8-290D-4C88-B231-3703EC92545F}"/>
              </a:ext>
            </a:extLst>
          </p:cNvPr>
          <p:cNvSpPr txBox="1"/>
          <p:nvPr/>
        </p:nvSpPr>
        <p:spPr>
          <a:xfrm>
            <a:off x="2588845" y="67520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man class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E6C5BE-89E4-4F1F-A2FA-8F07BBA64FB2}"/>
              </a:ext>
            </a:extLst>
          </p:cNvPr>
          <p:cNvSpPr txBox="1"/>
          <p:nvPr/>
        </p:nvSpPr>
        <p:spPr>
          <a:xfrm>
            <a:off x="4347402" y="67520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woman class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667496-6B5D-4401-90E3-62C25C083D27}"/>
              </a:ext>
            </a:extLst>
          </p:cNvPr>
          <p:cNvSpPr/>
          <p:nvPr/>
        </p:nvSpPr>
        <p:spPr>
          <a:xfrm>
            <a:off x="2239861" y="1730068"/>
            <a:ext cx="6996418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3AB2F8-13A5-4FDA-A483-F16DEB0F433C}"/>
              </a:ext>
            </a:extLst>
          </p:cNvPr>
          <p:cNvSpPr/>
          <p:nvPr/>
        </p:nvSpPr>
        <p:spPr>
          <a:xfrm>
            <a:off x="2239861" y="1730068"/>
            <a:ext cx="1951838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3BEEF4-F87C-4CD7-B948-16A610959AB9}"/>
              </a:ext>
            </a:extLst>
          </p:cNvPr>
          <p:cNvSpPr/>
          <p:nvPr/>
        </p:nvSpPr>
        <p:spPr>
          <a:xfrm>
            <a:off x="4191699" y="1727917"/>
            <a:ext cx="1963024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5107BF4-F74A-4A9D-9662-FAAFDC014CA5}"/>
              </a:ext>
            </a:extLst>
          </p:cNvPr>
          <p:cNvSpPr txBox="1"/>
          <p:nvPr/>
        </p:nvSpPr>
        <p:spPr>
          <a:xfrm>
            <a:off x="4347402" y="205293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woman class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45348C-623F-430D-A46E-919301F8BB9C}"/>
              </a:ext>
            </a:extLst>
          </p:cNvPr>
          <p:cNvSpPr/>
          <p:nvPr/>
        </p:nvSpPr>
        <p:spPr>
          <a:xfrm>
            <a:off x="2239861" y="3068004"/>
            <a:ext cx="6996418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491DCA6-312C-47F5-B5ED-EA3D3993C28A}"/>
              </a:ext>
            </a:extLst>
          </p:cNvPr>
          <p:cNvSpPr/>
          <p:nvPr/>
        </p:nvSpPr>
        <p:spPr>
          <a:xfrm>
            <a:off x="2239861" y="3068004"/>
            <a:ext cx="1951838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F4849C9-5FA9-4F4B-9F8C-5507B8DE7C34}"/>
              </a:ext>
            </a:extLst>
          </p:cNvPr>
          <p:cNvSpPr/>
          <p:nvPr/>
        </p:nvSpPr>
        <p:spPr>
          <a:xfrm>
            <a:off x="4191699" y="3065853"/>
            <a:ext cx="1963024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B3A819E-9ED4-4E91-8ED4-C91FA0F1FE83}"/>
              </a:ext>
            </a:extLst>
          </p:cNvPr>
          <p:cNvSpPr/>
          <p:nvPr/>
        </p:nvSpPr>
        <p:spPr>
          <a:xfrm>
            <a:off x="2239861" y="4471870"/>
            <a:ext cx="6996418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30470C6-A777-46BB-8242-9447CE10296D}"/>
              </a:ext>
            </a:extLst>
          </p:cNvPr>
          <p:cNvSpPr/>
          <p:nvPr/>
        </p:nvSpPr>
        <p:spPr>
          <a:xfrm>
            <a:off x="2239861" y="4471870"/>
            <a:ext cx="1951838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F5A45DB-11BD-497C-9355-D8D14A572CAB}"/>
              </a:ext>
            </a:extLst>
          </p:cNvPr>
          <p:cNvSpPr/>
          <p:nvPr/>
        </p:nvSpPr>
        <p:spPr>
          <a:xfrm>
            <a:off x="4191699" y="4469719"/>
            <a:ext cx="1963024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A4CBF2-14B5-4EC0-9CD2-E50E7FB45014}"/>
              </a:ext>
            </a:extLst>
          </p:cNvPr>
          <p:cNvSpPr txBox="1"/>
          <p:nvPr/>
        </p:nvSpPr>
        <p:spPr>
          <a:xfrm>
            <a:off x="4845236" y="48366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DBBFF0C-6025-4E0E-BAC0-4F8696562715}"/>
              </a:ext>
            </a:extLst>
          </p:cNvPr>
          <p:cNvSpPr/>
          <p:nvPr/>
        </p:nvSpPr>
        <p:spPr>
          <a:xfrm>
            <a:off x="2239861" y="5675260"/>
            <a:ext cx="6996418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3BEDBCE-97CA-4AC9-9AF7-68E4D93AE360}"/>
              </a:ext>
            </a:extLst>
          </p:cNvPr>
          <p:cNvSpPr/>
          <p:nvPr/>
        </p:nvSpPr>
        <p:spPr>
          <a:xfrm>
            <a:off x="2239861" y="5675260"/>
            <a:ext cx="1951838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93D831-808B-4327-8074-CC41C6E2FEA7}"/>
              </a:ext>
            </a:extLst>
          </p:cNvPr>
          <p:cNvSpPr/>
          <p:nvPr/>
        </p:nvSpPr>
        <p:spPr>
          <a:xfrm>
            <a:off x="4191699" y="5673109"/>
            <a:ext cx="1963024" cy="10150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824F929-EB98-4FE1-BF18-BF58B2C0D6F1}"/>
              </a:ext>
            </a:extLst>
          </p:cNvPr>
          <p:cNvSpPr txBox="1"/>
          <p:nvPr/>
        </p:nvSpPr>
        <p:spPr>
          <a:xfrm>
            <a:off x="4845236" y="604007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B6A23F-960D-48C5-8282-BC6D0AF98C78}"/>
              </a:ext>
            </a:extLst>
          </p:cNvPr>
          <p:cNvSpPr txBox="1"/>
          <p:nvPr/>
        </p:nvSpPr>
        <p:spPr>
          <a:xfrm>
            <a:off x="2881007" y="604007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D38F007-22F6-4E11-AC42-F462CEEC03A1}"/>
              </a:ext>
            </a:extLst>
          </p:cNvPr>
          <p:cNvSpPr txBox="1"/>
          <p:nvPr/>
        </p:nvSpPr>
        <p:spPr>
          <a:xfrm>
            <a:off x="704117" y="67520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elete *m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8E7961-0B18-4F72-A2E7-2483AF523DB5}"/>
              </a:ext>
            </a:extLst>
          </p:cNvPr>
          <p:cNvSpPr txBox="1"/>
          <p:nvPr/>
        </p:nvSpPr>
        <p:spPr>
          <a:xfrm>
            <a:off x="653839" y="20507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elete *w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FBB1E6-7E4E-44BB-AA01-10493389D7B1}"/>
              </a:ext>
            </a:extLst>
          </p:cNvPr>
          <p:cNvSpPr txBox="1"/>
          <p:nvPr/>
        </p:nvSpPr>
        <p:spPr>
          <a:xfrm>
            <a:off x="128944" y="4792587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en-US" altLang="ja-JP" dirty="0"/>
              <a:t>ead(data), 1 </a:t>
            </a:r>
            <a:r>
              <a:rPr kumimoji="1" lang="en-US" altLang="ja-JP" dirty="0" err="1"/>
              <a:t>cnt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475BC9F-46BA-42E8-A984-944D41C10522}"/>
              </a:ext>
            </a:extLst>
          </p:cNvPr>
          <p:cNvSpPr txBox="1"/>
          <p:nvPr/>
        </p:nvSpPr>
        <p:spPr>
          <a:xfrm>
            <a:off x="128944" y="598350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en-US" altLang="ja-JP" dirty="0"/>
              <a:t>ead(data), 2 </a:t>
            </a:r>
            <a:r>
              <a:rPr kumimoji="1" lang="en-US" altLang="ja-JP" dirty="0" err="1"/>
              <a:t>cnt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331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吉越 舟</dc:creator>
  <cp:lastModifiedBy>吉越 舟</cp:lastModifiedBy>
  <cp:revision>1</cp:revision>
  <dcterms:created xsi:type="dcterms:W3CDTF">2019-08-06T03:26:21Z</dcterms:created>
  <dcterms:modified xsi:type="dcterms:W3CDTF">2019-08-06T03:30:29Z</dcterms:modified>
</cp:coreProperties>
</file>