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060FB-69B1-450F-9EAC-F1B0C150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5D2D37-0013-414A-B6E9-47F27B49C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12E690-807B-4B21-8565-80AC2287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B7D30-C7F2-45DC-B698-EC4248E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96F66-7FB5-435A-8860-2FB34B11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1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BE489-2FF2-4935-B83E-DDE4B566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24ECD7-C4C8-4F10-B73B-DB74A85B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6D942-7A6E-4036-926A-042B2093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6E98F-B8D2-4F66-83CC-368124BA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CCF274-8FD6-48EC-9BD7-3CC2ACEB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2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850789-103A-45E1-86F8-E7C37B392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DAB54-076A-4E9E-80AE-510D058F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AD853-EF53-4D2A-A360-32F8B8CE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86D9F-7861-434B-8D6F-63C82F8D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3E2E9-085C-4887-BC9B-3AC52D8D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9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288F2-68AD-4980-BE35-BBFF28E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09A22-3DC1-4807-9642-EBF72F96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AEE29-AADB-4B0F-97F2-739B1BC5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79749-E3E5-42A9-A40B-600C4EC0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98173-EB9B-40A6-A4AA-8B6F9FE5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984C3-C19F-4447-A23A-5BAA13DB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4A393-270C-4253-BB24-6519FF15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8250B-585A-4D91-B881-3DC965B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60F1A-2ECB-4558-9C9D-4E0C9E0A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8C41C-7CCE-41D9-872F-76C0118B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4FC63-FD41-41E4-912A-F1461652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940F7-6DD5-4569-9CFB-76422B5D0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A2F934-7318-4340-874D-5E88BDAD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954921-D2D6-448E-8DB5-860E3F5B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770CF-1772-4925-9F30-AEE643ED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829C4-BABD-4669-9EB1-F940C5AC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0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5DCF0-A67A-46F8-A28F-36260BFB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27E49-31FF-4611-900C-EFF0A769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7A3A7C-FB55-4429-A391-D3881EA7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649FF-7056-4CC6-98A5-FE7A0105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C9A043-BEF0-42D3-83ED-808001A9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7672C3-2841-4F66-B40B-E7AE49A0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D2FB21-20C0-4916-AE78-68A584D7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CC3F0A-215C-4334-B2CB-52598C2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0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BD642-A29C-45C2-84A9-B6262751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4FA953-105D-4A33-9348-14788BC4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50D93C-A13F-42D9-9460-89ED567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D1DDED-9B95-465C-96EF-74D47210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8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84A4DA-B629-4D80-8D44-9B4C4A7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91A484-9232-48F8-B409-D41ED5CD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F632BB-B085-43D7-A5AF-C26C30F4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1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EF7D5-5427-4C15-9A45-97FEA5D2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F4E0E8-07DD-4E95-95D9-ABC8B708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0CE06E-ADF5-402C-9E0D-2FFBAC9B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1CA64-EA3C-4A8E-83E8-7ED65672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78DE4B-F122-495C-A61D-D73E2421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50B7B0-773D-4E0D-AA1D-9437C81B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39550-DC74-4120-87B1-DA58AE24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F396C2-73E2-4273-AE68-94E3551E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4F8C47-D95E-459E-BD01-A6D5D9DA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FA76CF-B439-44AA-A39A-3815BBD3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018A55-4BA7-4FA3-B1F0-78F81B80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5F59DE-41DA-49F0-BB76-6C5936E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0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38865-28C8-4729-B7FF-F957867A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C39400-E17E-4802-8861-0F69FA5B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37239A-71CB-4B60-B9F7-11682E52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DE67-BE71-4F53-9444-562AC5D776F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A0C67-B603-4651-B273-6F9DDE04D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BD022C-EB52-40C9-B309-3741AA2A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3149-41BE-4080-BC1D-33D6B3EAD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F3C1766-2063-4B5E-91A1-D6F62162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199573"/>
            <a:ext cx="11860280" cy="6458851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8E398D1-BE4A-4F4E-BD1A-EB0B30B2CF78}"/>
              </a:ext>
            </a:extLst>
          </p:cNvPr>
          <p:cNvCxnSpPr>
            <a:cxnSpLocks/>
          </p:cNvCxnSpPr>
          <p:nvPr/>
        </p:nvCxnSpPr>
        <p:spPr>
          <a:xfrm flipH="1" flipV="1">
            <a:off x="8489659" y="827510"/>
            <a:ext cx="746620" cy="27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A414A-59F1-45F1-8BA1-5964F284970C}"/>
              </a:ext>
            </a:extLst>
          </p:cNvPr>
          <p:cNvSpPr txBox="1"/>
          <p:nvPr/>
        </p:nvSpPr>
        <p:spPr>
          <a:xfrm>
            <a:off x="8946565" y="110154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string</a:t>
            </a:r>
            <a:r>
              <a:rPr kumimoji="1" lang="ja-JP" altLang="en-US" dirty="0"/>
              <a:t>の動的確保。</a:t>
            </a:r>
            <a:br>
              <a:rPr kumimoji="1" lang="en-US" altLang="ja-JP" dirty="0"/>
            </a:br>
            <a:r>
              <a:rPr kumimoji="1" lang="ja-JP" altLang="en-US" dirty="0"/>
              <a:t>変数を定義していないから？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EB5B7FA-F510-45AB-96A9-82F2BD296455}"/>
              </a:ext>
            </a:extLst>
          </p:cNvPr>
          <p:cNvCxnSpPr>
            <a:cxnSpLocks/>
          </p:cNvCxnSpPr>
          <p:nvPr/>
        </p:nvCxnSpPr>
        <p:spPr>
          <a:xfrm flipH="1" flipV="1">
            <a:off x="6536423" y="2515096"/>
            <a:ext cx="942720" cy="17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F2B132-16DD-4E4F-B6AF-A0C23C6397A7}"/>
              </a:ext>
            </a:extLst>
          </p:cNvPr>
          <p:cNvSpPr txBox="1"/>
          <p:nvPr/>
        </p:nvSpPr>
        <p:spPr>
          <a:xfrm>
            <a:off x="7585055" y="260446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String</a:t>
            </a:r>
            <a:r>
              <a:rPr lang="ja-JP" altLang="en-US" dirty="0"/>
              <a:t>実行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95FA46-171F-4A44-AE0C-20CB4EFB293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141907" y="2854731"/>
            <a:ext cx="1116774" cy="3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8BD614-71B4-44F9-BB4C-0845D9771A06}"/>
              </a:ext>
            </a:extLst>
          </p:cNvPr>
          <p:cNvSpPr txBox="1"/>
          <p:nvPr/>
        </p:nvSpPr>
        <p:spPr>
          <a:xfrm>
            <a:off x="7258681" y="305365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クラスを２４バイト、ヒープ領域に確保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929752-E398-48AC-8D33-4C18FB28C58C}"/>
              </a:ext>
            </a:extLst>
          </p:cNvPr>
          <p:cNvSpPr txBox="1"/>
          <p:nvPr/>
        </p:nvSpPr>
        <p:spPr>
          <a:xfrm>
            <a:off x="7751189" y="44767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コンストラクタ実行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4B37140-9199-497E-A43D-A318EF7D7E23}"/>
              </a:ext>
            </a:extLst>
          </p:cNvPr>
          <p:cNvCxnSpPr>
            <a:cxnSpLocks/>
          </p:cNvCxnSpPr>
          <p:nvPr/>
        </p:nvCxnSpPr>
        <p:spPr>
          <a:xfrm flipH="1" flipV="1">
            <a:off x="6885883" y="4514786"/>
            <a:ext cx="780355" cy="1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8B4DA83-8F71-482C-BB2E-277170F3B4AA}"/>
              </a:ext>
            </a:extLst>
          </p:cNvPr>
          <p:cNvSpPr txBox="1"/>
          <p:nvPr/>
        </p:nvSpPr>
        <p:spPr>
          <a:xfrm>
            <a:off x="7376905" y="54883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デストラクタ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D76D73-126F-438C-8F10-D55FEB7784D7}"/>
              </a:ext>
            </a:extLst>
          </p:cNvPr>
          <p:cNvSpPr txBox="1"/>
          <p:nvPr/>
        </p:nvSpPr>
        <p:spPr>
          <a:xfrm>
            <a:off x="9005358" y="6277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デストラクタ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BE3AB6-9E27-4348-A8AC-3D0FE71B55FC}"/>
              </a:ext>
            </a:extLst>
          </p:cNvPr>
          <p:cNvCxnSpPr>
            <a:cxnSpLocks/>
          </p:cNvCxnSpPr>
          <p:nvPr/>
        </p:nvCxnSpPr>
        <p:spPr>
          <a:xfrm flipH="1">
            <a:off x="2684398" y="4189013"/>
            <a:ext cx="746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F825E2-6F90-4584-A119-5595F14C2F6D}"/>
              </a:ext>
            </a:extLst>
          </p:cNvPr>
          <p:cNvSpPr txBox="1"/>
          <p:nvPr/>
        </p:nvSpPr>
        <p:spPr>
          <a:xfrm>
            <a:off x="3314127" y="3186582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Heap</a:t>
            </a:r>
            <a:r>
              <a:rPr kumimoji="1" lang="ja-JP" altLang="en-US" dirty="0"/>
              <a:t>領域にある</a:t>
            </a:r>
            <a:r>
              <a:rPr kumimoji="1" lang="en-US" altLang="ja-JP" dirty="0"/>
              <a:t>this pointer</a:t>
            </a:r>
            <a:r>
              <a:rPr lang="ja-JP" altLang="en-US" dirty="0"/>
              <a:t>代入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433C147-99CD-4471-80BE-CA3CAC3B65EC}"/>
              </a:ext>
            </a:extLst>
          </p:cNvPr>
          <p:cNvSpPr txBox="1"/>
          <p:nvPr/>
        </p:nvSpPr>
        <p:spPr>
          <a:xfrm>
            <a:off x="3998013" y="4611583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Heap</a:t>
            </a:r>
            <a:r>
              <a:rPr lang="ja-JP" altLang="en-US" dirty="0"/>
              <a:t>領域にある</a:t>
            </a:r>
            <a:r>
              <a:rPr kumimoji="1" lang="en-US" altLang="ja-JP" dirty="0"/>
              <a:t>this pointer</a:t>
            </a:r>
            <a:r>
              <a:rPr lang="ja-JP" altLang="en-US" dirty="0"/>
              <a:t>代入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876D5E1-2803-41AF-BF18-9D630C12E3EB}"/>
              </a:ext>
            </a:extLst>
          </p:cNvPr>
          <p:cNvCxnSpPr>
            <a:cxnSpLocks/>
          </p:cNvCxnSpPr>
          <p:nvPr/>
        </p:nvCxnSpPr>
        <p:spPr>
          <a:xfrm flipH="1">
            <a:off x="3314127" y="4796248"/>
            <a:ext cx="746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C7B7351-8AA3-45F7-A9A2-2F87C6581723}"/>
              </a:ext>
            </a:extLst>
          </p:cNvPr>
          <p:cNvCxnSpPr>
            <a:cxnSpLocks/>
          </p:cNvCxnSpPr>
          <p:nvPr/>
        </p:nvCxnSpPr>
        <p:spPr>
          <a:xfrm flipH="1">
            <a:off x="2557160" y="3343129"/>
            <a:ext cx="746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12952DB-03C3-4655-9ACE-527C1B31F58E}"/>
              </a:ext>
            </a:extLst>
          </p:cNvPr>
          <p:cNvCxnSpPr>
            <a:cxnSpLocks/>
          </p:cNvCxnSpPr>
          <p:nvPr/>
        </p:nvCxnSpPr>
        <p:spPr>
          <a:xfrm flipH="1">
            <a:off x="2449501" y="3655019"/>
            <a:ext cx="746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53B46B-1F39-41E3-B3E7-66D194771AF7}"/>
              </a:ext>
            </a:extLst>
          </p:cNvPr>
          <p:cNvSpPr txBox="1"/>
          <p:nvPr/>
        </p:nvSpPr>
        <p:spPr>
          <a:xfrm>
            <a:off x="3310016" y="3541601"/>
            <a:ext cx="577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コンストラクタの</a:t>
            </a:r>
            <a:r>
              <a:rPr lang="en-US" altLang="ja-JP" dirty="0"/>
              <a:t>int</a:t>
            </a:r>
            <a:r>
              <a:rPr lang="ja-JP" altLang="en-US" dirty="0"/>
              <a:t>型の引数</a:t>
            </a:r>
            <a:r>
              <a:rPr kumimoji="1" lang="ja-JP" altLang="en-US" dirty="0"/>
              <a:t>はイミディエイトを代入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8626CF7-5072-4E37-87DF-67F36489325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170279" y="3132451"/>
            <a:ext cx="1088402" cy="10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DCF41A5-5EF8-4E44-B471-D4BA07B39BCB}"/>
              </a:ext>
            </a:extLst>
          </p:cNvPr>
          <p:cNvCxnSpPr>
            <a:cxnSpLocks/>
          </p:cNvCxnSpPr>
          <p:nvPr/>
        </p:nvCxnSpPr>
        <p:spPr>
          <a:xfrm flipH="1">
            <a:off x="6523109" y="5672970"/>
            <a:ext cx="747884" cy="2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A371271-E293-4C4B-9409-94AE9457765D}"/>
              </a:ext>
            </a:extLst>
          </p:cNvPr>
          <p:cNvCxnSpPr>
            <a:cxnSpLocks/>
          </p:cNvCxnSpPr>
          <p:nvPr/>
        </p:nvCxnSpPr>
        <p:spPr>
          <a:xfrm flipH="1">
            <a:off x="8161735" y="6486962"/>
            <a:ext cx="747884" cy="2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1</cp:revision>
  <dcterms:created xsi:type="dcterms:W3CDTF">2019-08-06T03:32:47Z</dcterms:created>
  <dcterms:modified xsi:type="dcterms:W3CDTF">2019-08-06T03:40:21Z</dcterms:modified>
</cp:coreProperties>
</file>