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95B666-00C0-4303-9ED6-90C82CC92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95D329-D348-4883-BC53-2FC54304B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7FC31B-B642-47AD-850A-FB04256A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445C-B1E5-48E9-9780-57418DDEBD68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2CCFC5-FF7B-4D1F-9197-C1BED201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C8124-51C6-4EA1-A66B-05FE8E20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4E51-A55F-43BE-B04D-B2106691E3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27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B28AD9-48F6-40D3-88F2-0F5E9648C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F83113-6CA0-4C76-9BBD-33C838854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A128D3-611E-4426-9FF5-A1E275BF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445C-B1E5-48E9-9780-57418DDEBD68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F06FB1-7CF6-4196-892A-95AD4D70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4FED48-8324-4F9A-8D6F-49576140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4E51-A55F-43BE-B04D-B2106691E3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07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5672190-8F8F-42F5-A229-8474B7988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444144-63D2-450F-A9C6-22ED46613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5FDF41-6E2F-4B43-9C94-C22ACC365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445C-B1E5-48E9-9780-57418DDEBD68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163A1C-8C73-44F7-A440-2042701B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3B757D-7310-4572-A53E-AA7B2603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4E51-A55F-43BE-B04D-B2106691E3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43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7B6561-A488-4ECD-9202-66D43FDF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404A74-16C4-48A3-AC65-87EA3B06F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2CCF4D-8849-424F-8031-FA3EFCB7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445C-B1E5-48E9-9780-57418DDEBD68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ED0ABA-B42E-4B10-97FC-57A681BC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616603-34C1-4E8C-ACD3-6912C8A1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4E51-A55F-43BE-B04D-B2106691E3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40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3995FD-117E-49AD-99C0-14EDDD6EF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E48AFB-C39E-457F-84AE-E9B94D5FF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9BC77B-810C-47DE-BEE7-5A2DB26D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445C-B1E5-48E9-9780-57418DDEBD68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4A7ED5-D4E1-482A-9B79-2259DAE3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BFC617-0724-4FF5-8D9A-EF47D9F1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4E51-A55F-43BE-B04D-B2106691E3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18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9ED5E-7CE1-455B-84FD-87F2B64F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DBED90-5DC9-48A1-BC31-77A3656E7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4A6BFB-A2B4-4AD5-A45E-AFD602722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CCD2DB-D844-473A-BEE8-7F220A66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445C-B1E5-48E9-9780-57418DDEBD68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90C02D-6BD7-4F5C-A72F-6C39B9B0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BF96D2-7814-4AAC-81F1-06BB4B12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4E51-A55F-43BE-B04D-B2106691E3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06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0DFAB4-37FB-4BE2-9B82-834B405E8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5C6E07-528D-41B3-BED0-0BE567CA8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A7300E-4985-40D6-AAB8-177681B3B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7F98D44-248F-418E-800B-46747DCE5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649C84A-12D6-4706-A4B2-6CD8095CC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96E91B4-C103-46E4-ADC0-6F8BA9181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445C-B1E5-48E9-9780-57418DDEBD68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57D927-954E-41C4-A267-CC4F6FB5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DFED770-8CC8-4F92-B271-8183F13F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4E51-A55F-43BE-B04D-B2106691E3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54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18AD49-B558-452C-9CAE-D4BF149A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2C31DBD-159D-46D4-8B4F-B679C796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445C-B1E5-48E9-9780-57418DDEBD68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C7E206-8FDC-4B7D-9B19-ABBE5266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4073395-D4FD-4A3D-9AF2-AF087FA3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4E51-A55F-43BE-B04D-B2106691E3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34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3DF5890-1FE6-465E-8D1A-FAF45DAE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445C-B1E5-48E9-9780-57418DDEBD68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10CF6B2-AAF4-4E74-BC6E-0D8824722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70370B-05FA-43DE-9C94-CCB0B4D6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4E51-A55F-43BE-B04D-B2106691E3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97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854421-523A-4C68-B7FB-ACDEEE1A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891F0E-21A4-47A7-B0A9-1E829FB43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519B06-706E-4296-83B5-5A1FB38B5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046CC7-C9E0-4AEF-A8AA-64116A9BC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445C-B1E5-48E9-9780-57418DDEBD68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07F550-072E-48F4-B056-914326B0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C26BDE-D319-4B1F-97A8-279D7ADC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4E51-A55F-43BE-B04D-B2106691E3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77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D8C95D-E8D2-48BA-B972-EF3C5A7E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B9C54BE-9E54-4270-919A-2A6D7B45F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32E5D20-9BED-4B89-A04C-EFE137F15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94A36E-A9AD-4800-B752-5C5CDB79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445C-B1E5-48E9-9780-57418DDEBD68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4BB559-1898-454E-95B7-78E21B5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8A17A7-4811-4114-9696-46F72EE7C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4E51-A55F-43BE-B04D-B2106691E3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0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C36F923-614B-4A67-B0E0-52A143F33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BBE4A8-774D-4285-B6E6-4C6AA3603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083F43-0CC9-4410-AC3F-EB4F58878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5445C-B1E5-48E9-9780-57418DDEBD68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F56481-5446-4D62-833A-D6A54CCD1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7C8B6D-B5EC-4045-957E-5B4BF30DD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54E51-A55F-43BE-B04D-B2106691E3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70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59E1FF5-24E0-49CC-ABC7-9037447DA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75" y="1223396"/>
            <a:ext cx="7668695" cy="4067743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971DB79-0599-47D7-8A1B-558B1BDB5F07}"/>
              </a:ext>
            </a:extLst>
          </p:cNvPr>
          <p:cNvCxnSpPr>
            <a:cxnSpLocks/>
          </p:cNvCxnSpPr>
          <p:nvPr/>
        </p:nvCxnSpPr>
        <p:spPr>
          <a:xfrm flipH="1">
            <a:off x="6785006" y="3641698"/>
            <a:ext cx="1324164" cy="843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C9386C6-EB32-4B28-85E0-F82D8812A38E}"/>
              </a:ext>
            </a:extLst>
          </p:cNvPr>
          <p:cNvSpPr txBox="1"/>
          <p:nvPr/>
        </p:nvSpPr>
        <p:spPr>
          <a:xfrm>
            <a:off x="8109170" y="3389244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m-&gt;introduce</a:t>
            </a:r>
            <a:endParaRPr kumimoji="1" lang="ja-JP" altLang="en-US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4B41C05-AB79-42E7-88C4-A93829BBE836}"/>
              </a:ext>
            </a:extLst>
          </p:cNvPr>
          <p:cNvCxnSpPr>
            <a:cxnSpLocks/>
          </p:cNvCxnSpPr>
          <p:nvPr/>
        </p:nvCxnSpPr>
        <p:spPr>
          <a:xfrm flipH="1">
            <a:off x="7117065" y="2552369"/>
            <a:ext cx="1096632" cy="662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C5DE343-1C9C-49BA-9952-D1435D4D9739}"/>
              </a:ext>
            </a:extLst>
          </p:cNvPr>
          <p:cNvSpPr txBox="1"/>
          <p:nvPr/>
        </p:nvSpPr>
        <p:spPr>
          <a:xfrm>
            <a:off x="8306462" y="2367703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w-&gt;introduce</a:t>
            </a:r>
            <a:endParaRPr kumimoji="1" lang="ja-JP" altLang="en-US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FC3945D-0EB3-4BF5-95BF-46D377683C94}"/>
              </a:ext>
            </a:extLst>
          </p:cNvPr>
          <p:cNvCxnSpPr>
            <a:cxnSpLocks/>
          </p:cNvCxnSpPr>
          <p:nvPr/>
        </p:nvCxnSpPr>
        <p:spPr>
          <a:xfrm flipH="1">
            <a:off x="6568749" y="1677726"/>
            <a:ext cx="1255334" cy="7879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E41627C-6AAC-44C1-84CD-3F3166207D39}"/>
              </a:ext>
            </a:extLst>
          </p:cNvPr>
          <p:cNvCxnSpPr>
            <a:cxnSpLocks/>
          </p:cNvCxnSpPr>
          <p:nvPr/>
        </p:nvCxnSpPr>
        <p:spPr>
          <a:xfrm flipH="1">
            <a:off x="6568749" y="1677726"/>
            <a:ext cx="1255334" cy="19383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622C539-00B8-4951-9751-C169AFE953F5}"/>
              </a:ext>
            </a:extLst>
          </p:cNvPr>
          <p:cNvSpPr txBox="1"/>
          <p:nvPr/>
        </p:nvSpPr>
        <p:spPr>
          <a:xfrm>
            <a:off x="7903597" y="1380052"/>
            <a:ext cx="256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継承してない</a:t>
            </a:r>
            <a:r>
              <a:rPr lang="ja-JP" altLang="en-US" dirty="0"/>
              <a:t>けど、</a:t>
            </a:r>
            <a:endParaRPr lang="en-US" altLang="ja-JP" dirty="0"/>
          </a:p>
          <a:p>
            <a:r>
              <a:rPr kumimoji="1" lang="en-US" altLang="ja-JP" dirty="0" err="1"/>
              <a:t>giveshell</a:t>
            </a:r>
            <a:r>
              <a:rPr kumimoji="1" lang="ja-JP" altLang="en-US" dirty="0"/>
              <a:t>がある</a:t>
            </a:r>
          </a:p>
        </p:txBody>
      </p:sp>
    </p:spTree>
    <p:extLst>
      <p:ext uri="{BB962C8B-B14F-4D97-AF65-F5344CB8AC3E}">
        <p14:creationId xmlns:p14="http://schemas.microsoft.com/office/powerpoint/2010/main" val="59821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吉越 舟</dc:creator>
  <cp:lastModifiedBy>吉越 舟</cp:lastModifiedBy>
  <cp:revision>2</cp:revision>
  <dcterms:created xsi:type="dcterms:W3CDTF">2019-08-06T02:05:50Z</dcterms:created>
  <dcterms:modified xsi:type="dcterms:W3CDTF">2019-08-06T02:17:32Z</dcterms:modified>
</cp:coreProperties>
</file>