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AB6C8-B626-42E4-BBDD-4DAFEF2C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94EF30-286E-4246-823D-4510388F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6B5BD-554E-41D4-99C5-A82BF70A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7FAA8-EEC0-40CD-8637-887E7387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878C5-0432-4D6E-9A89-F8E6C85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6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D2FEE-965A-4508-A0D0-319CECA8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920E2D-D6F2-44EA-B1A1-ACCAE37D0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5B3B8-909B-4AB0-9886-DAFC9C6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721B1-1A96-4A3F-9DB1-B680F5FE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8D7B2-2E71-4C58-901E-593C9E40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6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7583B2-EC41-4822-AEA8-106EBF827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90EC23-F4FF-4362-A6C0-48ADEA4DE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83D34-5C82-4EE1-A91B-4526631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8092CE-A750-4CE3-8D7E-34C268B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B542A7-BD04-4689-8413-452FFA9A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6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40E83-F6DB-44B6-B13B-2E9650B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26D8D-C380-483D-8EC0-31E6C4A0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9E565-349E-4DCC-A07E-EED3BDC7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D3723-F9BE-4FBC-81B0-58685FDF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A3AC9-7E6C-4098-8096-B5DD938B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44AE-A786-4843-BB88-19E625F7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6984F-D9BD-47AA-925A-A0CC089D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70FCD-B857-49F7-9D6F-9D1F78B2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34FC8-7863-4911-A90C-577A858B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57509-FBF7-40CE-9DBB-3402C3CB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2099C-AD09-4ED4-A88D-2214BF3F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E647B-BFDA-44C4-A7A1-5B29E1A1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09849-C2FD-4A79-8B85-EA58DF15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BBB8FA-D232-48A7-B094-AE841EC2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C18470-3E8A-43B9-BEED-FA22CA8F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9EC71D-2A5C-45CF-926F-BCF83DCC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0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C6262-5688-4465-A8D3-A4F8F186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C644FB-F2EC-4B8F-88F0-17247019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50E8F-3C6C-4ABC-911B-971C86E1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B1AF6C-AACA-4912-A5D3-987F9BAC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BA8675-0605-47B5-BFD3-2F07BCECB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D4952F-B6AB-4473-944A-D584A4F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CF3FC7-A54E-4539-8D4F-5E19F246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68AEFE-ECEA-45FA-848E-B7FEB8F8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C8AE0-4B7C-454E-90B3-6E7E393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D41B3B-43E4-48A8-ACB9-A0807B5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E01375-36AA-4AC3-B612-8AECA9C0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95D630-A91E-4B38-AF52-A26881F4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9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DDB308-A46D-4399-B08A-B1ABC6C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56F9D0-23B5-44BB-A568-0474A6E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75AC3-C99E-4D12-A03F-C8434393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7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6C32C-6FDD-48AA-AF8F-23EE06C8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0D9CB7-2052-4EE7-98D6-7DB1EC1C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9AB979-F6B8-4033-91BB-52CE1A78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7EC647-C5C8-4700-8945-4813127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F11D2-71F4-4222-9F55-99895F6C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9EB94-92DA-4B96-8AC5-300E2C5D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0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3C0A1-AE4B-410C-ADF8-AF758B5F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815BC4-EEC9-4B30-A286-7DE6A86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AC8516-181C-4463-A803-72C9A983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303AB3-AAE6-4563-BF5F-78F4763F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4F757-1444-438B-967D-EBE231F2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332DF-3BE2-4EDE-8F05-582AAEAA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9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051ED6-6EE6-4A66-BCF9-311CE3E1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F23BA-2A3C-4B80-BE98-85205552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9D7EC3-6117-496E-ABCB-1BAAB88DD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35E8-3B13-4B4F-8187-F245785B5E3F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A1E00-8E37-4F3F-AF14-FC73A0DA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A2A99-DFEB-48BC-BC0D-509EE1386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E428-D35B-4491-BFC4-B55EC88D02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3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D642CB-D310-4C67-94B0-460C9D7494E3}"/>
              </a:ext>
            </a:extLst>
          </p:cNvPr>
          <p:cNvSpPr/>
          <p:nvPr/>
        </p:nvSpPr>
        <p:spPr>
          <a:xfrm>
            <a:off x="3077693" y="242848"/>
            <a:ext cx="3899457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792F51-814B-4898-A47C-A392631D0843}"/>
              </a:ext>
            </a:extLst>
          </p:cNvPr>
          <p:cNvSpPr txBox="1"/>
          <p:nvPr/>
        </p:nvSpPr>
        <p:spPr>
          <a:xfrm>
            <a:off x="2357378" y="2762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B82137-EE9A-4AA7-ADA8-7DE80A40E2AD}"/>
              </a:ext>
            </a:extLst>
          </p:cNvPr>
          <p:cNvCxnSpPr>
            <a:cxnSpLocks/>
          </p:cNvCxnSpPr>
          <p:nvPr/>
        </p:nvCxnSpPr>
        <p:spPr>
          <a:xfrm>
            <a:off x="2289128" y="209293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9F43A4-74AA-434B-8AD6-B135AB25378D}"/>
              </a:ext>
            </a:extLst>
          </p:cNvPr>
          <p:cNvSpPr txBox="1"/>
          <p:nvPr/>
        </p:nvSpPr>
        <p:spPr>
          <a:xfrm>
            <a:off x="4024012" y="309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DCE2F2C-94C5-4486-8BB6-369C9EC87CD2}"/>
              </a:ext>
            </a:extLst>
          </p:cNvPr>
          <p:cNvCxnSpPr>
            <a:cxnSpLocks/>
          </p:cNvCxnSpPr>
          <p:nvPr/>
        </p:nvCxnSpPr>
        <p:spPr>
          <a:xfrm>
            <a:off x="2354842" y="2232456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4765F3-EF10-48C4-8499-C5A725B43290}"/>
              </a:ext>
            </a:extLst>
          </p:cNvPr>
          <p:cNvSpPr/>
          <p:nvPr/>
        </p:nvSpPr>
        <p:spPr>
          <a:xfrm>
            <a:off x="3077693" y="701821"/>
            <a:ext cx="3899457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F20FC4-3DCB-4FB1-9550-026D8583D7BA}"/>
              </a:ext>
            </a:extLst>
          </p:cNvPr>
          <p:cNvSpPr txBox="1"/>
          <p:nvPr/>
        </p:nvSpPr>
        <p:spPr>
          <a:xfrm>
            <a:off x="4024012" y="768716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argc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390EB8-A007-428D-A61A-972499B03E92}"/>
              </a:ext>
            </a:extLst>
          </p:cNvPr>
          <p:cNvSpPr/>
          <p:nvPr/>
        </p:nvSpPr>
        <p:spPr>
          <a:xfrm>
            <a:off x="3143407" y="2232456"/>
            <a:ext cx="3899458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E26096A-58DF-440F-9805-8A17A0B8578E}"/>
              </a:ext>
            </a:extLst>
          </p:cNvPr>
          <p:cNvSpPr txBox="1"/>
          <p:nvPr/>
        </p:nvSpPr>
        <p:spPr>
          <a:xfrm>
            <a:off x="4089726" y="2299351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26185D-A9FD-457E-BAED-6E1E958CE942}"/>
              </a:ext>
            </a:extLst>
          </p:cNvPr>
          <p:cNvSpPr txBox="1"/>
          <p:nvPr/>
        </p:nvSpPr>
        <p:spPr>
          <a:xfrm>
            <a:off x="2107262" y="76871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sp+4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01C031-0268-433A-950B-82C68ABC6B16}"/>
              </a:ext>
            </a:extLst>
          </p:cNvPr>
          <p:cNvSpPr txBox="1"/>
          <p:nvPr/>
        </p:nvSpPr>
        <p:spPr>
          <a:xfrm>
            <a:off x="2446575" y="36385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FD709D5-633B-421E-A11A-76D9965955A9}"/>
              </a:ext>
            </a:extLst>
          </p:cNvPr>
          <p:cNvCxnSpPr>
            <a:cxnSpLocks/>
          </p:cNvCxnSpPr>
          <p:nvPr/>
        </p:nvCxnSpPr>
        <p:spPr>
          <a:xfrm>
            <a:off x="2385008" y="3613485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3566BC2-9F36-4514-ABC3-598243F37508}"/>
              </a:ext>
            </a:extLst>
          </p:cNvPr>
          <p:cNvSpPr/>
          <p:nvPr/>
        </p:nvSpPr>
        <p:spPr>
          <a:xfrm>
            <a:off x="3186697" y="4091334"/>
            <a:ext cx="3856176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D30A8D4-7886-4629-8496-A8C936FAE505}"/>
              </a:ext>
            </a:extLst>
          </p:cNvPr>
          <p:cNvSpPr txBox="1"/>
          <p:nvPr/>
        </p:nvSpPr>
        <p:spPr>
          <a:xfrm>
            <a:off x="4133016" y="4158229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163ABC-E928-4767-B831-0D4CBF31CC13}"/>
              </a:ext>
            </a:extLst>
          </p:cNvPr>
          <p:cNvSpPr txBox="1"/>
          <p:nvPr/>
        </p:nvSpPr>
        <p:spPr>
          <a:xfrm>
            <a:off x="2230152" y="413382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sp+4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FCBA65B-0D5D-4A2A-80C9-9D91D82E7E46}"/>
              </a:ext>
            </a:extLst>
          </p:cNvPr>
          <p:cNvSpPr/>
          <p:nvPr/>
        </p:nvSpPr>
        <p:spPr>
          <a:xfrm>
            <a:off x="3186697" y="3638544"/>
            <a:ext cx="3856173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CC22EE9-4738-424F-B56D-C33718EFED7C}"/>
              </a:ext>
            </a:extLst>
          </p:cNvPr>
          <p:cNvSpPr txBox="1"/>
          <p:nvPr/>
        </p:nvSpPr>
        <p:spPr>
          <a:xfrm>
            <a:off x="4690343" y="3688555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ebp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ABC506D-24F1-499A-95C4-D1C9D2E3A5CA}"/>
              </a:ext>
            </a:extLst>
          </p:cNvPr>
          <p:cNvSpPr/>
          <p:nvPr/>
        </p:nvSpPr>
        <p:spPr>
          <a:xfrm>
            <a:off x="3232513" y="6296811"/>
            <a:ext cx="3856182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7BEF741-D0A6-47B7-9566-5A349497302D}"/>
              </a:ext>
            </a:extLst>
          </p:cNvPr>
          <p:cNvSpPr txBox="1"/>
          <p:nvPr/>
        </p:nvSpPr>
        <p:spPr>
          <a:xfrm>
            <a:off x="4178832" y="6363706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address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0FFE746-760A-4454-A2DA-C65258858ABF}"/>
              </a:ext>
            </a:extLst>
          </p:cNvPr>
          <p:cNvSpPr txBox="1"/>
          <p:nvPr/>
        </p:nvSpPr>
        <p:spPr>
          <a:xfrm>
            <a:off x="2504298" y="59347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ebp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916633D-119D-4ED8-A7E1-3669DE03630D}"/>
              </a:ext>
            </a:extLst>
          </p:cNvPr>
          <p:cNvSpPr/>
          <p:nvPr/>
        </p:nvSpPr>
        <p:spPr>
          <a:xfrm>
            <a:off x="3232513" y="5831005"/>
            <a:ext cx="3856182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C4E442C-0D29-447A-B248-580FA7429508}"/>
              </a:ext>
            </a:extLst>
          </p:cNvPr>
          <p:cNvSpPr txBox="1"/>
          <p:nvPr/>
        </p:nvSpPr>
        <p:spPr>
          <a:xfrm>
            <a:off x="4736159" y="5881016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ebp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814731E-2E15-40A5-9A89-B3EEC89859B0}"/>
              </a:ext>
            </a:extLst>
          </p:cNvPr>
          <p:cNvSpPr txBox="1"/>
          <p:nvPr/>
        </p:nvSpPr>
        <p:spPr>
          <a:xfrm>
            <a:off x="2513115" y="54555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esp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25C8C0B-9C1C-471B-8730-A3C8BECC941A}"/>
              </a:ext>
            </a:extLst>
          </p:cNvPr>
          <p:cNvCxnSpPr>
            <a:cxnSpLocks/>
          </p:cNvCxnSpPr>
          <p:nvPr/>
        </p:nvCxnSpPr>
        <p:spPr>
          <a:xfrm>
            <a:off x="2451548" y="5430536"/>
            <a:ext cx="729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9B328D7-2588-4925-8BCA-0A8561B6B86F}"/>
              </a:ext>
            </a:extLst>
          </p:cNvPr>
          <p:cNvSpPr/>
          <p:nvPr/>
        </p:nvSpPr>
        <p:spPr>
          <a:xfrm>
            <a:off x="3232513" y="5394778"/>
            <a:ext cx="3856182" cy="4362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EE35BE0-EA98-4E65-93F2-A851116AA58F}"/>
              </a:ext>
            </a:extLst>
          </p:cNvPr>
          <p:cNvSpPr txBox="1"/>
          <p:nvPr/>
        </p:nvSpPr>
        <p:spPr>
          <a:xfrm>
            <a:off x="4025387" y="5427109"/>
            <a:ext cx="420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</a:t>
            </a:r>
            <a:r>
              <a:rPr kumimoji="1" lang="en-US" altLang="ja-JP" dirty="0" err="1"/>
              <a:t>rgc</a:t>
            </a:r>
            <a:r>
              <a:rPr lang="ja-JP" altLang="en-US" dirty="0"/>
              <a:t>のアドレス</a:t>
            </a:r>
            <a:endParaRPr kumimoji="1" lang="ja-JP" altLang="en-US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4E7DAC8-4D23-4738-BCC1-28640CCCCFBE}"/>
              </a:ext>
            </a:extLst>
          </p:cNvPr>
          <p:cNvCxnSpPr>
            <a:cxnSpLocks/>
          </p:cNvCxnSpPr>
          <p:nvPr/>
        </p:nvCxnSpPr>
        <p:spPr>
          <a:xfrm flipH="1">
            <a:off x="7117185" y="2232456"/>
            <a:ext cx="796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7B334A3-2336-4EAF-A905-824FF9B0BB53}"/>
              </a:ext>
            </a:extLst>
          </p:cNvPr>
          <p:cNvSpPr/>
          <p:nvPr/>
        </p:nvSpPr>
        <p:spPr>
          <a:xfrm>
            <a:off x="7118848" y="2297097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 push    dword ptr [ecx-4] ;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0E9CB76-7DA0-46C5-AD4A-95940BA90786}"/>
              </a:ext>
            </a:extLst>
          </p:cNvPr>
          <p:cNvSpPr/>
          <p:nvPr/>
        </p:nvSpPr>
        <p:spPr>
          <a:xfrm>
            <a:off x="7236794" y="5430536"/>
            <a:ext cx="1516265" cy="36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push    ecx　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59E5445D-8A8E-4D80-8C23-1C9441CC93DA}"/>
              </a:ext>
            </a:extLst>
          </p:cNvPr>
          <p:cNvCxnSpPr>
            <a:cxnSpLocks/>
          </p:cNvCxnSpPr>
          <p:nvPr/>
        </p:nvCxnSpPr>
        <p:spPr>
          <a:xfrm flipH="1">
            <a:off x="7218519" y="5390293"/>
            <a:ext cx="830509" cy="8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0D109BC-9BE2-4425-B015-E31790170D9F}"/>
              </a:ext>
            </a:extLst>
          </p:cNvPr>
          <p:cNvCxnSpPr>
            <a:cxnSpLocks/>
          </p:cNvCxnSpPr>
          <p:nvPr/>
        </p:nvCxnSpPr>
        <p:spPr>
          <a:xfrm flipH="1">
            <a:off x="7117184" y="3688555"/>
            <a:ext cx="7969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0F5EC4D-C85A-4C87-8FEB-F04C96A2C8C2}"/>
              </a:ext>
            </a:extLst>
          </p:cNvPr>
          <p:cNvSpPr/>
          <p:nvPr/>
        </p:nvSpPr>
        <p:spPr>
          <a:xfrm>
            <a:off x="7088695" y="372200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push    ebp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50C58B8-95C9-4694-B336-6B930BD5AF57}"/>
              </a:ext>
            </a:extLst>
          </p:cNvPr>
          <p:cNvSpPr/>
          <p:nvPr/>
        </p:nvSpPr>
        <p:spPr>
          <a:xfrm>
            <a:off x="5272464" y="1222555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lea     ecx, [esp+4] 　</a:t>
            </a:r>
            <a:r>
              <a:rPr lang="en-US" altLang="ja-JP" dirty="0" err="1"/>
              <a:t>argc</a:t>
            </a:r>
            <a:r>
              <a:rPr lang="ja-JP" altLang="en-US" dirty="0"/>
              <a:t>のアドレス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0045895-4D59-4462-8BD1-EB63E05AAAC2}"/>
              </a:ext>
            </a:extLst>
          </p:cNvPr>
          <p:cNvCxnSpPr>
            <a:cxnSpLocks/>
          </p:cNvCxnSpPr>
          <p:nvPr/>
        </p:nvCxnSpPr>
        <p:spPr>
          <a:xfrm>
            <a:off x="4933844" y="1352867"/>
            <a:ext cx="1" cy="619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D126404-EA29-48CD-A26C-70411BAE6EAB}"/>
              </a:ext>
            </a:extLst>
          </p:cNvPr>
          <p:cNvCxnSpPr>
            <a:cxnSpLocks/>
          </p:cNvCxnSpPr>
          <p:nvPr/>
        </p:nvCxnSpPr>
        <p:spPr>
          <a:xfrm>
            <a:off x="4940587" y="2832875"/>
            <a:ext cx="1" cy="619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B2F81DF-AA54-4717-868A-4180AB1D5FBB}"/>
              </a:ext>
            </a:extLst>
          </p:cNvPr>
          <p:cNvCxnSpPr>
            <a:cxnSpLocks/>
          </p:cNvCxnSpPr>
          <p:nvPr/>
        </p:nvCxnSpPr>
        <p:spPr>
          <a:xfrm>
            <a:off x="4950064" y="4708339"/>
            <a:ext cx="0" cy="5828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9D06FDC-0331-42CD-AE8E-17FE58CC278C}"/>
              </a:ext>
            </a:extLst>
          </p:cNvPr>
          <p:cNvSpPr/>
          <p:nvPr/>
        </p:nvSpPr>
        <p:spPr>
          <a:xfrm>
            <a:off x="5272464" y="1587002"/>
            <a:ext cx="701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and     esp, 0FFFFFFF0h　</a:t>
            </a:r>
            <a:r>
              <a:rPr lang="en-US" altLang="ja-JP" dirty="0"/>
              <a:t> </a:t>
            </a:r>
            <a:r>
              <a:rPr lang="ja-JP" altLang="en-US" dirty="0"/>
              <a:t>１６バイトでアライメントしている？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B47DE5D-FDBB-4BB5-84B8-EC6855785DDD}"/>
              </a:ext>
            </a:extLst>
          </p:cNvPr>
          <p:cNvSpPr/>
          <p:nvPr/>
        </p:nvSpPr>
        <p:spPr>
          <a:xfrm>
            <a:off x="2371616" y="2307960"/>
            <a:ext cx="847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esp</a:t>
            </a:r>
            <a:endParaRPr lang="ja-JP" altLang="en-US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E21676B-14F0-4772-A83E-8ECBE3ADE5A1}"/>
              </a:ext>
            </a:extLst>
          </p:cNvPr>
          <p:cNvSpPr txBox="1"/>
          <p:nvPr/>
        </p:nvSpPr>
        <p:spPr>
          <a:xfrm>
            <a:off x="2194627" y="636877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</a:t>
            </a:r>
            <a:r>
              <a:rPr kumimoji="1" lang="en-US" altLang="ja-JP" dirty="0" err="1"/>
              <a:t>bp</a:t>
            </a:r>
            <a:r>
              <a:rPr kumimoji="1" lang="en-US" altLang="ja-JP" dirty="0"/>
              <a:t> + 4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3D49F45-001A-43C1-8DC2-41FDD92460D1}"/>
              </a:ext>
            </a:extLst>
          </p:cNvPr>
          <p:cNvSpPr txBox="1"/>
          <p:nvPr/>
        </p:nvSpPr>
        <p:spPr>
          <a:xfrm>
            <a:off x="222225" y="183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冒頭部分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9177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7</cp:revision>
  <dcterms:created xsi:type="dcterms:W3CDTF">2019-10-02T04:05:54Z</dcterms:created>
  <dcterms:modified xsi:type="dcterms:W3CDTF">2019-10-02T07:24:37Z</dcterms:modified>
</cp:coreProperties>
</file>