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E8206-D9CF-4777-AF3D-420B378E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6DF91D-1D02-4817-AF93-764C11389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7C4D-0591-4301-B97C-DE212DB7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7A161-5BFF-4487-9D1B-3B4F5DE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9B7760-AF77-4321-8370-711E4086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4D4D6-AE0D-4733-AD1C-BA5512CC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14CCC5-3198-4EAF-9576-E24DE79B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FC25C-C76D-42C2-89C9-DF7C42E8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E04F0-DFC3-4778-AC74-5C48CF5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2B0DF-B19A-44AC-B086-07F11CC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1BFA5-13B3-4C0D-A730-047CE6D0F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81280F-836B-497B-A60D-6FBDDF56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943737-81D3-4E26-B9C7-6F11FFF3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51F91-47F6-4397-9982-69838448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AAC650-E28C-4B59-B919-A8E953D3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119B4-C9D3-4672-9E28-52CBFB3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9917A-9909-4121-8C90-6F4A5D9E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A44D2-80B2-404F-A62A-7646A8CE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50B38-A318-473D-A70C-557752B5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5ED7D-D55D-4E6C-8F7F-4F605F3D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0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97853-BDE1-4EF2-AEA6-2AEC5B5C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A3C0E5-C696-4F07-9DD1-399B412D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2C023-AAA0-4D3B-B52B-D03F2887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6E15D-D95F-4A35-9236-D01329F6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21068-6464-4BDC-9855-21A85BF3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5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754D7-BACD-4B3B-936E-49BD220B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2B7B2-2A87-4557-BEF0-3BB6DDB32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BA3594-2E41-4673-A6D3-E1867025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D45607-445D-4EFE-8F19-86501A0B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9FDCF9-CEF7-41C6-A1D5-38C62CB8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CD73C-526D-40F3-9B96-6BDC38C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37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83EBC-00B7-4D84-9CA2-AFAD752C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5C8280-E8B3-4F0C-9953-872E94C9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18366E-2308-4289-BC01-CB412D24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C479BC-D5A8-4AC7-B2D8-CD8D5F5C0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2066D-8FAB-41E0-96F9-D9309D2F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234AD4-4DD5-40D4-B378-E8A83CD7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C12BF5-A483-495D-8671-4397F255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F38C2A-3739-4DD7-AAA0-00D6B7A9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10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AFD0C-9C25-422D-8379-1C3BD03F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B02336-565A-47DA-8911-89D97275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9AC694-75C6-40F3-95A1-E758BF2C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0719C8-AA85-402C-AAA4-4C1E4ECD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0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9B9703-BD88-46BD-9862-B7B05D92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B10AE1-AFC1-47B0-BD5D-40F564B1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9292BC-ADEC-4D3B-91A6-AD8AF02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74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AA210-6CFB-4292-80D9-62F461F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9A473-77CD-4349-9123-2BCC4E4C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21C330-AFA6-4A8A-8085-832D5225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C4851D-810F-45A4-968F-BABB6C74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17F501-E666-4306-A5AC-96BF89F9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8B97C-1BFE-42F6-A4A4-5D8DD698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7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862E5-2CF5-4562-8AFC-3CACE488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15A194-6C49-40F2-AE9D-7B96AA7A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932E0E-CC89-433B-96A1-2A3678F50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6C916-FEAD-40B2-B5F1-1866B753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5B0500-B28D-41C8-A13E-30B19C08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493B6-408F-4FCD-9C65-A8AB2D52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0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73C10C-AA62-4C03-8035-E45628C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3220E-6C5B-4FAB-810A-ECC1B5A7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0703C-01C7-449D-8F7C-C89CBC4DA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C2C9-721B-4ABE-9E9A-2C70B946731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35944-9192-4CD6-87FE-8251BF088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B77D4-4492-42B2-9DF0-437E8B7A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F163-8A39-4B2B-8EBE-2AD69866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03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A59593E-F601-47D5-8DB9-B23890099754}"/>
              </a:ext>
            </a:extLst>
          </p:cNvPr>
          <p:cNvSpPr/>
          <p:nvPr/>
        </p:nvSpPr>
        <p:spPr>
          <a:xfrm>
            <a:off x="2749672" y="1281404"/>
            <a:ext cx="3856182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5D73CE-BA3E-4B03-A58E-C24495A3BE22}"/>
              </a:ext>
            </a:extLst>
          </p:cNvPr>
          <p:cNvSpPr txBox="1"/>
          <p:nvPr/>
        </p:nvSpPr>
        <p:spPr>
          <a:xfrm>
            <a:off x="3695991" y="1348299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address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B24895-CFD1-40EA-B92F-03523ACC017C}"/>
              </a:ext>
            </a:extLst>
          </p:cNvPr>
          <p:cNvSpPr txBox="1"/>
          <p:nvPr/>
        </p:nvSpPr>
        <p:spPr>
          <a:xfrm>
            <a:off x="1989295" y="13063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esp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0AA9AA-15A4-4CBC-9D43-5FB98E506DE6}"/>
              </a:ext>
            </a:extLst>
          </p:cNvPr>
          <p:cNvCxnSpPr>
            <a:cxnSpLocks/>
          </p:cNvCxnSpPr>
          <p:nvPr/>
        </p:nvCxnSpPr>
        <p:spPr>
          <a:xfrm>
            <a:off x="1941623" y="1275920"/>
            <a:ext cx="729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1030E36-6445-4D88-8D77-A8FEB660CC4C}"/>
              </a:ext>
            </a:extLst>
          </p:cNvPr>
          <p:cNvSpPr/>
          <p:nvPr/>
        </p:nvSpPr>
        <p:spPr>
          <a:xfrm>
            <a:off x="4648746" y="733864"/>
            <a:ext cx="1516265" cy="36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leave</a:t>
            </a:r>
            <a:endParaRPr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FDA0988-C1BB-4772-BF16-79FD07E8164A}"/>
              </a:ext>
            </a:extLst>
          </p:cNvPr>
          <p:cNvSpPr txBox="1"/>
          <p:nvPr/>
        </p:nvSpPr>
        <p:spPr>
          <a:xfrm>
            <a:off x="349458" y="159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最後の部分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13274F1-A03F-40F8-8144-CCA7144D95FA}"/>
              </a:ext>
            </a:extLst>
          </p:cNvPr>
          <p:cNvSpPr/>
          <p:nvPr/>
        </p:nvSpPr>
        <p:spPr>
          <a:xfrm>
            <a:off x="4795606" y="303751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mov     ecx, [ebp+var_4]　 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6FF9F12-2F41-4020-B6FF-49C541D7FB2F}"/>
              </a:ext>
            </a:extLst>
          </p:cNvPr>
          <p:cNvCxnSpPr>
            <a:cxnSpLocks/>
          </p:cNvCxnSpPr>
          <p:nvPr/>
        </p:nvCxnSpPr>
        <p:spPr>
          <a:xfrm>
            <a:off x="4481047" y="303751"/>
            <a:ext cx="0" cy="68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9AF47E-F3E1-4D1C-B51B-8C7F5EF56133}"/>
              </a:ext>
            </a:extLst>
          </p:cNvPr>
          <p:cNvCxnSpPr>
            <a:cxnSpLocks/>
          </p:cNvCxnSpPr>
          <p:nvPr/>
        </p:nvCxnSpPr>
        <p:spPr>
          <a:xfrm>
            <a:off x="7492736" y="488417"/>
            <a:ext cx="697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49EA74E-39A9-4E42-B4B8-3F38FC01A69E}"/>
              </a:ext>
            </a:extLst>
          </p:cNvPr>
          <p:cNvSpPr txBox="1"/>
          <p:nvPr/>
        </p:nvSpPr>
        <p:spPr>
          <a:xfrm>
            <a:off x="8305057" y="303751"/>
            <a:ext cx="42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argc</a:t>
            </a:r>
            <a:r>
              <a:rPr lang="ja-JP" altLang="en-US" dirty="0"/>
              <a:t>のアドレス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9DED72-3BE9-4BA1-8949-D4D053FCCD11}"/>
              </a:ext>
            </a:extLst>
          </p:cNvPr>
          <p:cNvSpPr/>
          <p:nvPr/>
        </p:nvSpPr>
        <p:spPr>
          <a:xfrm>
            <a:off x="4795606" y="2008366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lea     esp, [ecx-4]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7EC1736-67A3-4CFD-A649-050526B9EE9D}"/>
              </a:ext>
            </a:extLst>
          </p:cNvPr>
          <p:cNvCxnSpPr>
            <a:cxnSpLocks/>
          </p:cNvCxnSpPr>
          <p:nvPr/>
        </p:nvCxnSpPr>
        <p:spPr>
          <a:xfrm>
            <a:off x="4499362" y="1849573"/>
            <a:ext cx="0" cy="68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E30FCC5-BB76-43AC-980C-709FB95E3FBD}"/>
              </a:ext>
            </a:extLst>
          </p:cNvPr>
          <p:cNvSpPr/>
          <p:nvPr/>
        </p:nvSpPr>
        <p:spPr>
          <a:xfrm>
            <a:off x="2798974" y="2787627"/>
            <a:ext cx="3856182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E22FF2-326D-4DA0-86F0-A8FB411FA810}"/>
              </a:ext>
            </a:extLst>
          </p:cNvPr>
          <p:cNvSpPr txBox="1"/>
          <p:nvPr/>
        </p:nvSpPr>
        <p:spPr>
          <a:xfrm>
            <a:off x="3745293" y="2854522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address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7FA4854-AFD4-4A78-A512-9BD757DCDFB7}"/>
              </a:ext>
            </a:extLst>
          </p:cNvPr>
          <p:cNvSpPr txBox="1"/>
          <p:nvPr/>
        </p:nvSpPr>
        <p:spPr>
          <a:xfrm>
            <a:off x="2038597" y="281257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esp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B18E993-0C68-4377-A985-4B72313B74D4}"/>
              </a:ext>
            </a:extLst>
          </p:cNvPr>
          <p:cNvCxnSpPr>
            <a:cxnSpLocks/>
          </p:cNvCxnSpPr>
          <p:nvPr/>
        </p:nvCxnSpPr>
        <p:spPr>
          <a:xfrm>
            <a:off x="1990925" y="2782143"/>
            <a:ext cx="729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4</cp:revision>
  <dcterms:created xsi:type="dcterms:W3CDTF">2019-10-02T04:51:51Z</dcterms:created>
  <dcterms:modified xsi:type="dcterms:W3CDTF">2019-10-02T07:41:00Z</dcterms:modified>
</cp:coreProperties>
</file>