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EXPAND ON BOTH POINTS WHILE TALKING.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Talk about our goals. A sleek website with functionality - ability to register and manage devices  I</a:t>
            </a:r>
            <a:r>
              <a:rPr lang="en">
                <a:solidFill>
                  <a:schemeClr val="dk1"/>
                </a:solidFill>
              </a:rPr>
              <a:t>NCLUDE THOUGHTS ABOUT VISUALIZATION AND HOPEFULLY THE ABILITY TO CLASSIFY APPLIANCES.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524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y="1583350" x="718825"/>
            <a:ext cy="1159799" cx="8122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sz="3000" lang="en">
                <a:solidFill>
                  <a:srgbClr val="17A69F"/>
                </a:solidFill>
              </a:rPr>
              <a:t>                           Front End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200" lang="en"/>
              <a:t>Brittany Arthur</a:t>
            </a:r>
          </a:p>
          <a:p>
            <a:pPr rtl="0">
              <a:spcBef>
                <a:spcPts val="0"/>
              </a:spcBef>
              <a:buNone/>
            </a:pPr>
            <a:r>
              <a:rPr sz="2200" lang="en"/>
              <a:t>Cassandra Gordon</a:t>
            </a:r>
          </a:p>
          <a:p>
            <a:pPr rtl="0">
              <a:spcBef>
                <a:spcPts val="0"/>
              </a:spcBef>
              <a:buNone/>
            </a:pPr>
            <a:r>
              <a:rPr sz="2200" lang="en"/>
              <a:t>Jason Heron</a:t>
            </a:r>
          </a:p>
          <a:p>
            <a:pPr rtl="0">
              <a:spcBef>
                <a:spcPts val="0"/>
              </a:spcBef>
              <a:buNone/>
            </a:pPr>
            <a:r>
              <a:rPr sz="2200" lang="en"/>
              <a:t>Kevin Stewart</a:t>
            </a:r>
          </a:p>
          <a:p>
            <a:pPr rtl="0">
              <a:spcBef>
                <a:spcPts val="0"/>
              </a:spcBef>
              <a:buNone/>
            </a:pPr>
            <a:r>
              <a:rPr sz="2200" lang="en"/>
              <a:t>Rita Valentine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12775" x="3381375"/>
            <a:ext cy="2381250" cx="24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5124" x="6921275"/>
            <a:ext cy="517474" cx="21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4000"/>
          </a:p>
          <a:p>
            <a:pPr lvl="0">
              <a:spcBef>
                <a:spcPts val="0"/>
              </a:spcBef>
              <a:buNone/>
            </a:pPr>
            <a:r>
              <a:rPr sz="4000" lang="en"/>
              <a:t>What is our Project?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966000" x="457200"/>
            <a:ext cy="3959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SEADS</a:t>
            </a:r>
            <a:r>
              <a:rPr lang="en"/>
              <a:t>: Software and hardware for:</a:t>
            </a:r>
          </a:p>
          <a:p>
            <a:pPr rtl="0">
              <a:spcBef>
                <a:spcPts val="0"/>
              </a:spcBef>
              <a:buNone/>
            </a:pPr>
            <a:r>
              <a:rPr u="sng" lang="en"/>
              <a:t>monitoring</a:t>
            </a:r>
            <a:r>
              <a:rPr lang="en"/>
              <a:t>, </a:t>
            </a:r>
            <a:r>
              <a:rPr u="sng" lang="en"/>
              <a:t>optimizing</a:t>
            </a:r>
            <a:r>
              <a:rPr lang="en"/>
              <a:t> and </a:t>
            </a:r>
          </a:p>
          <a:p>
            <a:pPr rtl="0">
              <a:spcBef>
                <a:spcPts val="0"/>
              </a:spcBef>
              <a:buNone/>
            </a:pPr>
            <a:r>
              <a:rPr u="sng" lang="en"/>
              <a:t>understanding</a:t>
            </a:r>
            <a:r>
              <a:rPr lang="en"/>
              <a:t> energy usage.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b="1" lang="en"/>
              <a:t>Frontend</a:t>
            </a:r>
            <a:r>
              <a:rPr lang="en"/>
              <a:t>: Create website for users to manage SEADS devices and visually monitor usage.</a:t>
            </a: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 t="11582" b="0" r="50021" l="21726"/>
          <a:stretch/>
        </p:blipFill>
        <p:spPr>
          <a:xfrm>
            <a:off y="0" x="7080950"/>
            <a:ext cy="3212074" cx="2063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185003" x="4222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"/>
              <a:t>Goals Achieved vs Planned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✓ Transition from PHP → Django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✓ Add functionality (e.g Visualize Data)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✓ Integrate backend API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✓ Polish it real good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✕ Visualize real time data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✕ Differentiate appliances with images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"/>
              <a:t>Challenges + Accomplishments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Learning Django → accomplished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Multi-Team Communication → brutal/challenge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Django site transition → accomplished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sz="2800" lang="en"/>
              <a:t>Getting the system to function → accomplished</a:t>
            </a:r>
          </a:p>
          <a:p>
            <a:pPr rtl="0">
              <a:spcBef>
                <a:spcPts val="0"/>
              </a:spcBef>
              <a:buNone/>
            </a:pPr>
            <a:r>
              <a:rPr sz="2800" lang="en"/>
              <a:t>Adding new features → accomplished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17802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4000" lang="en"/>
              <a:t>Technology 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Version Control</a:t>
            </a:r>
            <a:r>
              <a:rPr lang="en"/>
              <a:t>: Git / Github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Edit</a:t>
            </a:r>
            <a:r>
              <a:rPr lang="en"/>
              <a:t>: SublimeText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Frameworks</a:t>
            </a:r>
            <a:r>
              <a:rPr lang="en"/>
              <a:t>: Django, Bootstrap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Server</a:t>
            </a:r>
            <a:r>
              <a:rPr lang="en"/>
              <a:t>: Gunicorn, Nginx, Ubuntu Server</a:t>
            </a:r>
          </a:p>
          <a:p>
            <a:pPr rtl="0">
              <a:spcBef>
                <a:spcPts val="0"/>
              </a:spcBef>
              <a:buNone/>
            </a:pPr>
            <a:r>
              <a:rPr b="1" lang="en"/>
              <a:t>Languages</a:t>
            </a:r>
            <a:r>
              <a:rPr lang="en"/>
              <a:t>: Python, JavaScript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Magic</a:t>
            </a:r>
            <a:r>
              <a:rPr lang="en"/>
              <a:t>: JQuery, Ajax, Moment.js, Google charts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Hardware</a:t>
            </a:r>
            <a:r>
              <a:rPr lang="en"/>
              <a:t>: SEADS Plug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6092675"/>
            <a:ext cy="3051325" cx="30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"/>
              <a:t>Things we….</a:t>
            </a: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 t="14180" b="-14179" r="3960" l="-3960"/>
          <a:stretch/>
        </p:blipFill>
        <p:spPr>
          <a:xfrm>
            <a:off y="1916900" x="6141975"/>
            <a:ext cy="2861100" cx="26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1" type="body"/>
          </p:nvPr>
        </p:nvSpPr>
        <p:spPr>
          <a:xfrm>
            <a:off y="930900" x="457200"/>
            <a:ext cy="4212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u="sng" b="1" sz="2800" lang="en"/>
              <a:t>Enjoyed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Learning Python/Django/Server+Client Application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Real Data with real API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External Sponsor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u="sng" b="1" sz="2800" lang="en"/>
              <a:t>Didn’t Enjoy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Multiple/different time commitments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Work that didn’t directly apply to our project (?)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Lack of clarity in terms of expectations/timelines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000" lang="en"/>
              <a:t>Lessons Learned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924875" x="457200"/>
            <a:ext cy="40010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sz="2800" lang="en"/>
              <a:t>Worked: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Version Control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Python (the one true god)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Inter-team/Intra-team communication (difficult but valuable lessons)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b="1" sz="2800" lang="en"/>
              <a:t>Broken: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Long meetings + wasted time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sz="2800" lang="en"/>
              <a:t>Burn-up Chart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