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836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637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751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859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719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935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37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379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863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7709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S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4122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E78446D-92C2-4ACE-B9DB-5401115AEB86}" type="datetimeFigureOut">
              <a:rPr lang="en-SE" smtClean="0"/>
              <a:t>01/10/2018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8753DA5-AEF8-4CC7-ADDF-51D88B0AD829}" type="slidenum">
              <a:rPr lang="en-SE" smtClean="0"/>
              <a:t>‹Nr.›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676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CE42-7782-4C12-80D4-D48219686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sv-SE" dirty="0"/>
              <a:t>Dankey’s TecShop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39B07-CDA6-4EBF-9CFD-A5595F68F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v-SE" sz="1800" dirty="0"/>
              <a:t>Patrick Werlen</a:t>
            </a:r>
          </a:p>
          <a:p>
            <a:r>
              <a:rPr lang="sv-SE" sz="1800" dirty="0"/>
              <a:t>Alexander Korpas</a:t>
            </a:r>
          </a:p>
          <a:p>
            <a:endParaRPr lang="sv-SE" sz="1800" dirty="0"/>
          </a:p>
          <a:p>
            <a:endParaRPr lang="sv-SE" sz="1800" dirty="0"/>
          </a:p>
          <a:p>
            <a:r>
              <a:rPr lang="de-DE" sz="3200" dirty="0"/>
              <a:t>https://dankeytec.internet-box.ch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24476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BA81-2129-448F-B81F-88CF8B6C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Features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245A-1FC9-49DF-93C6-9C36010CB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/>
              <a:t>MySQL backend</a:t>
            </a:r>
          </a:p>
          <a:p>
            <a:endParaRPr lang="sv-SE" dirty="0"/>
          </a:p>
          <a:p>
            <a:r>
              <a:rPr lang="sv-SE" dirty="0"/>
              <a:t>Modular PHP backend</a:t>
            </a:r>
          </a:p>
          <a:p>
            <a:endParaRPr lang="sv-SE" dirty="0"/>
          </a:p>
          <a:p>
            <a:r>
              <a:rPr lang="sv-SE" dirty="0"/>
              <a:t>Login / account view with profile picture</a:t>
            </a:r>
          </a:p>
          <a:p>
            <a:endParaRPr lang="sv-SE" dirty="0"/>
          </a:p>
          <a:p>
            <a:r>
              <a:rPr lang="sv-SE" dirty="0"/>
              <a:t>Ajax livesearch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Automated mails for orders (PHP mail())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Shopping cart / Item class (OOP)</a:t>
            </a:r>
          </a:p>
        </p:txBody>
      </p:sp>
    </p:spTree>
    <p:extLst>
      <p:ext uri="{BB962C8B-B14F-4D97-AF65-F5344CB8AC3E}">
        <p14:creationId xmlns:p14="http://schemas.microsoft.com/office/powerpoint/2010/main" val="35403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85E8-2CE4-4C6E-A81F-F1A05001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Features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A465-E588-4CC8-9C7E-9A5533A8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/>
              <a:t>JQuery (user input, parallax, form validation, CSS/DOM manipulation)</a:t>
            </a:r>
          </a:p>
          <a:p>
            <a:endParaRPr lang="sv-SE" dirty="0"/>
          </a:p>
          <a:p>
            <a:r>
              <a:rPr lang="sv-SE" dirty="0"/>
              <a:t>Responsive design</a:t>
            </a:r>
          </a:p>
          <a:p>
            <a:endParaRPr lang="sv-SE" dirty="0"/>
          </a:p>
          <a:p>
            <a:r>
              <a:rPr lang="sv-SE" dirty="0"/>
              <a:t>Interactive shopping cart (add, delete products using Ajax + php)</a:t>
            </a:r>
          </a:p>
          <a:p>
            <a:endParaRPr lang="sv-SE" dirty="0"/>
          </a:p>
          <a:p>
            <a:r>
              <a:rPr lang="sv-SE" dirty="0"/>
              <a:t>Product comment section</a:t>
            </a:r>
          </a:p>
          <a:p>
            <a:endParaRPr lang="sv-SE" dirty="0"/>
          </a:p>
          <a:p>
            <a:r>
              <a:rPr lang="de-CH" dirty="0"/>
              <a:t>«Admin </a:t>
            </a:r>
            <a:r>
              <a:rPr lang="de-CH" dirty="0" err="1"/>
              <a:t>page</a:t>
            </a:r>
            <a:r>
              <a:rPr lang="de-CH" dirty="0"/>
              <a:t>» (.</a:t>
            </a:r>
            <a:r>
              <a:rPr lang="de-CH" dirty="0" err="1"/>
              <a:t>htaccess</a:t>
            </a:r>
            <a:r>
              <a:rPr lang="de-CH" dirty="0"/>
              <a:t>/.</a:t>
            </a:r>
            <a:r>
              <a:rPr lang="de-CH" dirty="0" err="1"/>
              <a:t>htpasswd</a:t>
            </a:r>
            <a:r>
              <a:rPr lang="de-CH" dirty="0"/>
              <a:t>) (in </a:t>
            </a:r>
            <a:r>
              <a:rPr lang="de-CH" dirty="0" err="1"/>
              <a:t>progress</a:t>
            </a:r>
            <a:r>
              <a:rPr lang="de-CH" dirty="0"/>
              <a:t>…)</a:t>
            </a:r>
          </a:p>
          <a:p>
            <a:endParaRPr lang="de-CH" dirty="0"/>
          </a:p>
          <a:p>
            <a:r>
              <a:rPr lang="de-CH" dirty="0"/>
              <a:t>Bilingual (in </a:t>
            </a:r>
            <a:r>
              <a:rPr lang="de-CH" dirty="0" err="1"/>
              <a:t>progress</a:t>
            </a:r>
            <a:r>
              <a:rPr lang="de-CH" dirty="0"/>
              <a:t>…)</a:t>
            </a: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8568287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96</Words>
  <Application>Microsoft Office PowerPoint</Application>
  <PresentationFormat>Breitbild</PresentationFormat>
  <Paragraphs>30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 Light</vt:lpstr>
      <vt:lpstr>Metropolitan</vt:lpstr>
      <vt:lpstr>Dankey’s TecShop</vt:lpstr>
      <vt:lpstr>Features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Dankey’s TecShop</dc:title>
  <dc:creator>Alexander Korpas</dc:creator>
  <cp:lastModifiedBy>Werlen Patrick</cp:lastModifiedBy>
  <cp:revision>13</cp:revision>
  <dcterms:created xsi:type="dcterms:W3CDTF">2018-01-09T11:42:12Z</dcterms:created>
  <dcterms:modified xsi:type="dcterms:W3CDTF">2018-01-10T10:46:49Z</dcterms:modified>
</cp:coreProperties>
</file>