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D5FC-33AC-46B8-8DEC-A1A59858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10F29-0825-41AC-A985-73616990A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BA5D5-2EA0-4429-8E8C-C43A18BD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B381-25C9-4903-9914-ADA13CD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718B-2A7E-47A8-95D2-E087C2CC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608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8FCD-CEA7-4290-8BA1-A3E3C69C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06D20-CB98-4D0E-BB77-E321EEAB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DD70-501F-4654-9BDB-97B8D57D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B4F83-3F17-468A-89A0-7C973F29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72F8-93B5-4329-BB55-3C5F143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713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1C778-9451-4870-B1FB-41BA82164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A6E47-F58A-4401-92BB-DC4AAB3E4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7356-6299-4D52-9169-9F6961B1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23B8-EA78-4883-8FBD-669AE2B0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A6B9-EE53-4FF9-BB48-17CBC7C6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22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BC49-71F8-460F-BDD0-A1BA0D71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1596-FB7C-46A8-B916-0AA5730D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BAD9-376A-4E3F-A921-9C0ECD87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4638-0CD7-4E5D-A753-EBA2EA5D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FAF5-87EF-4178-A707-9010626C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740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935-D8AF-4D36-A43F-0DDDC872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4372-DFF4-4960-BE74-DA0919C5A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D365-235B-4BC8-A9FE-E07EF422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1FFC-9E1C-4ECB-9A5A-E1C90F2B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D171-8411-40F4-99A9-4324B626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116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649F-8AF5-4128-A815-37C37D7B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3516-1FE1-46C4-B2C6-E15A90C5F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03BC9-134D-41EF-9AD0-9345648C7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91BB-5800-409C-B3EE-1A5EFFF7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4077-C391-483E-A7F8-E9EA2EE7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20C2F-3DF7-4318-88A4-CD384AE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890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458C-C7E1-4C9D-8A9E-ECC9EE93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E057-35ED-4642-9776-909271EB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91AF-E5B2-451C-BD4F-FA2643BEE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07D35-BC26-4BB9-B8FB-7B97EB607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1055E-3212-4580-B0B7-47DE146A8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88949-D35E-4514-806F-0DB7A890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B2C72-333F-4115-8812-AB05492D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AF36D-7E44-420B-ADCF-91F6C6A0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20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FD4-165A-43AC-9FDA-4A6DEE71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15124-B9A2-48F0-A5FC-3530F9DB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CD7E3-A53A-44E9-9B7D-4A2D511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86E77-18FE-4FCD-A2B3-F54D4EF3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72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2726C-B45B-4A8E-B886-A3F6C298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A2CE1-0E2A-49D8-A472-77343EA0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D4D9-6498-4E8A-B2C1-875E3602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999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2D57-E09F-49E5-88B1-6F9DA4DA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A7DB-B5B6-4C52-BBF2-7F57E1155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D01CC-B269-4B3D-98B3-253BD812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87481-DEA3-4C61-A473-B4E1BD39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12EC-A9FA-4440-98BC-E1E0C2CC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F2B6F-896E-418C-9DBC-93631428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5149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FE47-BFA5-4591-8E31-210E9440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6B64-348D-4C6A-B362-AA94D3D4C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5E758-D129-451D-AD9A-55C0D569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6EF4B-58A1-4705-8A6E-EC38A6C7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C699-F61E-4DA4-BCB5-F88C762D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1711B-6994-4150-BAF2-84BCB540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95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5B870-16CC-4ADA-9822-02721E73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0F575-D6F1-40B7-841C-88199888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EF28-AB51-4A1B-881E-2B8EF1177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446D-92C2-4ACE-B9DB-5401115AEB86}" type="datetimeFigureOut">
              <a:rPr lang="en-SE" smtClean="0"/>
              <a:t>2018-01-09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C8E8-38BA-4876-990B-FC933679B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8ED7-64BA-4901-995A-BDD736121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3DA5-AEF8-4CC7-ADDF-51D88B0AD82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460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CE42-7782-4C12-80D4-D4821968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sv-SE" dirty="0"/>
              <a:t>Dankey’s TecShop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9B07-CDA6-4EBF-9CFD-A5595F68F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v-SE" sz="1800" dirty="0"/>
              <a:t>Patrick Werlen</a:t>
            </a:r>
          </a:p>
          <a:p>
            <a:r>
              <a:rPr lang="sv-SE" sz="1800" dirty="0"/>
              <a:t>Alexander Korpas</a:t>
            </a:r>
          </a:p>
          <a:p>
            <a:endParaRPr lang="sv-SE" sz="1800" dirty="0"/>
          </a:p>
          <a:p>
            <a:endParaRPr lang="sv-SE" sz="1800" dirty="0"/>
          </a:p>
          <a:p>
            <a:r>
              <a:rPr lang="de-DE" sz="3200" dirty="0"/>
              <a:t>https://dankeytec.internet-box.ch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2447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BA81-2129-448F-B81F-88CF8B6C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Features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245A-1FC9-49DF-93C6-9C36010CB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MySQL backend</a:t>
            </a:r>
          </a:p>
          <a:p>
            <a:endParaRPr lang="sv-SE" dirty="0"/>
          </a:p>
          <a:p>
            <a:r>
              <a:rPr lang="sv-SE" dirty="0"/>
              <a:t>Modular PHP backend</a:t>
            </a:r>
          </a:p>
          <a:p>
            <a:endParaRPr lang="sv-SE" dirty="0"/>
          </a:p>
          <a:p>
            <a:r>
              <a:rPr lang="sv-SE" dirty="0"/>
              <a:t>Login / account view with profile picture</a:t>
            </a:r>
          </a:p>
          <a:p>
            <a:endParaRPr lang="sv-SE" dirty="0"/>
          </a:p>
          <a:p>
            <a:r>
              <a:rPr lang="sv-SE" dirty="0"/>
              <a:t>Ajax livesearch</a:t>
            </a:r>
          </a:p>
        </p:txBody>
      </p:sp>
    </p:spTree>
    <p:extLst>
      <p:ext uri="{BB962C8B-B14F-4D97-AF65-F5344CB8AC3E}">
        <p14:creationId xmlns:p14="http://schemas.microsoft.com/office/powerpoint/2010/main" val="35403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85E8-2CE4-4C6E-A81F-F1A05001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Features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A465-E588-4CC8-9C7E-9A5533A8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JQuery (user input, parallax, form validation, CSS/DOM manipulation)</a:t>
            </a:r>
          </a:p>
          <a:p>
            <a:endParaRPr lang="sv-SE" dirty="0"/>
          </a:p>
          <a:p>
            <a:r>
              <a:rPr lang="sv-SE" dirty="0"/>
              <a:t>Responsive design</a:t>
            </a:r>
          </a:p>
          <a:p>
            <a:endParaRPr lang="sv-SE" dirty="0"/>
          </a:p>
          <a:p>
            <a:r>
              <a:rPr lang="sv-SE" dirty="0"/>
              <a:t>Interactive shopping cart (add, delete products using Ajax + php)</a:t>
            </a:r>
          </a:p>
          <a:p>
            <a:endParaRPr lang="sv-SE" dirty="0"/>
          </a:p>
          <a:p>
            <a:r>
              <a:rPr lang="sv-SE" dirty="0"/>
              <a:t>Product comments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856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61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Dankey’s TecShop</vt:lpstr>
      <vt:lpstr>Features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Dankey’s TecShop</dc:title>
  <dc:creator>Alexander Korpas</dc:creator>
  <cp:lastModifiedBy>Alexander Korpas</cp:lastModifiedBy>
  <cp:revision>6</cp:revision>
  <dcterms:created xsi:type="dcterms:W3CDTF">2018-01-09T11:42:12Z</dcterms:created>
  <dcterms:modified xsi:type="dcterms:W3CDTF">2018-01-09T14:31:41Z</dcterms:modified>
</cp:coreProperties>
</file>