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3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>
    <p:extLst>
      <p:ext uri="{19B8F6BF-5375-455C-9EA6-DF929625EA0E}">
        <p15:presenceInfo xmlns:p15="http://schemas.microsoft.com/office/powerpoint/2012/main" userId="m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B89D-5FB7-4CE0-8973-D008207FD572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F167-7BA5-4803-8AED-4220CA2F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0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319D-D656-4A9A-823D-2E9436525494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5BB6-D433-47B9-A53D-AEEC83C1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6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5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5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1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1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1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5BB6-D433-47B9-A53D-AEEC83C181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6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E80E-EF9F-4415-9851-BD4B374AADE1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05A1-D131-464A-9553-796F862D4D1F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8F6A-4380-4DB9-9B6E-4B80AB3D9478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5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9078-E076-47A2-882E-D25E09C38018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9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04E-5E44-44A0-AB8A-CA34EF1489D4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0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CBF8-96D9-467E-84AE-19A32D5DE9D4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4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BEDE-E5D6-40E8-89FA-9336769434F2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3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EE5E-1732-447B-B909-A26BBD7DF47C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993F-98C0-4D9E-A171-901BCB3F6153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1933-CF5B-4B5A-B7D4-AB6934253A0D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CB7C-741C-4B83-A34A-EA71A6B589CB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AD5C-4A43-4249-B707-6ED607A4A162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D60-198C-4586-BCE6-E1E3443E2338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19BB-BF4C-475E-B586-D5BAEB297B52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EE63-ABE7-4E98-9CBA-DD7A8C34426D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86F7-FD06-4D9C-9B11-8B46D85E40E1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19C0-53FA-4149-B728-2101360AC75B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8A88BD-ABB6-4D08-B939-76D3288B971D}" type="datetime1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EC62-33AF-4423-BC24-ABBFD8DA8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0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7" Type="http://schemas.openxmlformats.org/officeDocument/2006/relationships/image" Target="../media/image7.jpg"/><Relationship Id="rId2" Type="http://schemas.microsoft.com/office/2007/relationships/media" Target="../media/media2.wma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2846" y="2227153"/>
            <a:ext cx="9389573" cy="134127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Git</a:t>
            </a:r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那些事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  <a:ea typeface="华文彩云" panose="02010800040101010101" pitchFamily="2" charset="-122"/>
              </a:rPr>
              <a:t>…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vie" panose="04040805050809020602" pitchFamily="82" charset="0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2115" y="4119326"/>
            <a:ext cx="2806423" cy="1859205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叶金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雷</a:t>
            </a:r>
            <a:endParaRPr lang="en-US" altLang="zh-CN" sz="36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r"/>
            <a:r>
              <a:rPr lang="en-US" altLang="zh-CN" dirty="0" smtClean="0">
                <a:latin typeface="Snap ITC" panose="04040A07060A02020202" pitchFamily="82" charset="0"/>
              </a:rPr>
              <a:t>2015/4/5</a:t>
            </a:r>
            <a:endParaRPr lang="zh-CN" altLang="en-US" dirty="0">
              <a:latin typeface="Snap ITC" panose="04040A07060A02020202" pitchFamily="8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音频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"/>
    </mc:Choice>
    <mc:Fallback xmlns="">
      <p:transition spd="slow" advTm="1246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暂存区命令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135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28541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commit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109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远程版本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库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613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vs SVN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3379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show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98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>
                <a:latin typeface="华文琥珀" panose="02010800040101010101" pitchFamily="2" charset="-122"/>
                <a:ea typeface="华文琥珀" panose="02010800040101010101" pitchFamily="2" charset="-122"/>
              </a:rPr>
              <a:t>g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的哲学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高端大气上档次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5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创建版本库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init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913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34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931">
        <p:cut/>
      </p:transition>
    </mc:Choice>
    <mc:Fallback xmlns=""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加入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暂存区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add files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87184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虚尾箭头 6"/>
          <p:cNvSpPr/>
          <p:nvPr/>
        </p:nvSpPr>
        <p:spPr>
          <a:xfrm>
            <a:off x="7159963" y="2848860"/>
            <a:ext cx="603302" cy="294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多文档 13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99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931">
        <p:cut/>
      </p:transition>
    </mc:Choice>
    <mc:Fallback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提交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版本库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37197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60320" y="1929626"/>
            <a:ext cx="7543800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54954" y="4880562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commit –m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“初次提交”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3768696" y="295003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85233" y="2278769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21703"/>
              </p:ext>
            </p:extLst>
          </p:nvPr>
        </p:nvGraphicFramePr>
        <p:xfrm>
          <a:off x="7867460" y="2376953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7850913" y="281477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8209852" y="3080264"/>
            <a:ext cx="593473" cy="262842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8803325" y="2809746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8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931">
        <p:cut/>
      </p:transition>
    </mc:Choice>
    <mc:Fallback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4 + 2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166641" y="3032407"/>
            <a:ext cx="4777284" cy="2688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工作区</a:t>
            </a:r>
          </a:p>
        </p:txBody>
      </p:sp>
      <p:sp>
        <p:nvSpPr>
          <p:cNvPr id="6" name="流程图: 多文档 5"/>
          <p:cNvSpPr/>
          <p:nvPr/>
        </p:nvSpPr>
        <p:spPr>
          <a:xfrm>
            <a:off x="2670088" y="4289998"/>
            <a:ext cx="1315454" cy="119940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96354" y="3221512"/>
            <a:ext cx="1680958" cy="11401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.git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4705"/>
              </p:ext>
            </p:extLst>
          </p:nvPr>
        </p:nvGraphicFramePr>
        <p:xfrm>
          <a:off x="5178581" y="3319696"/>
          <a:ext cx="1334556" cy="24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7278"/>
                <a:gridCol w="66727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暂存区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/>
                        <a:t>版本区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图: 多文档 12"/>
          <p:cNvSpPr/>
          <p:nvPr/>
        </p:nvSpPr>
        <p:spPr>
          <a:xfrm>
            <a:off x="5162034" y="3757522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多文档 14"/>
          <p:cNvSpPr/>
          <p:nvPr/>
        </p:nvSpPr>
        <p:spPr>
          <a:xfrm>
            <a:off x="6114446" y="3752489"/>
            <a:ext cx="347629" cy="27051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 txBox="1">
            <a:spLocks noGrp="1"/>
          </p:cNvSpPr>
          <p:nvPr>
            <p:ph type="body" idx="1"/>
          </p:nvPr>
        </p:nvSpPr>
        <p:spPr>
          <a:xfrm>
            <a:off x="3694498" y="5951189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75%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命令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7" y="1702439"/>
            <a:ext cx="1033370" cy="786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下弧形箭头 23"/>
          <p:cNvSpPr/>
          <p:nvPr/>
        </p:nvSpPr>
        <p:spPr>
          <a:xfrm rot="19870953">
            <a:off x="6633461" y="3423552"/>
            <a:ext cx="2573399" cy="1061635"/>
          </a:xfrm>
          <a:prstGeom prst="curvedUpArrow">
            <a:avLst>
              <a:gd name="adj1" fmla="val 22587"/>
              <a:gd name="adj2" fmla="val 65039"/>
              <a:gd name="adj3" fmla="val 40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弧形箭头 24"/>
          <p:cNvSpPr/>
          <p:nvPr/>
        </p:nvSpPr>
        <p:spPr>
          <a:xfrm rot="20574378">
            <a:off x="5540856" y="4184133"/>
            <a:ext cx="754795" cy="4449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弧形箭头 25"/>
          <p:cNvSpPr/>
          <p:nvPr/>
        </p:nvSpPr>
        <p:spPr>
          <a:xfrm rot="20316652">
            <a:off x="4261241" y="4405118"/>
            <a:ext cx="1242063" cy="5251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左弧形箭头 26"/>
          <p:cNvSpPr/>
          <p:nvPr/>
        </p:nvSpPr>
        <p:spPr>
          <a:xfrm rot="4043378">
            <a:off x="6576838" y="1428967"/>
            <a:ext cx="879547" cy="2147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弧形箭头 27"/>
          <p:cNvSpPr/>
          <p:nvPr/>
        </p:nvSpPr>
        <p:spPr>
          <a:xfrm rot="4683870">
            <a:off x="5501349" y="2709566"/>
            <a:ext cx="421884" cy="7477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左弧形箭头 28"/>
          <p:cNvSpPr/>
          <p:nvPr/>
        </p:nvSpPr>
        <p:spPr>
          <a:xfrm rot="4347546">
            <a:off x="4122188" y="3115803"/>
            <a:ext cx="641197" cy="11040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 rot="5400000">
            <a:off x="4145294" y="3679140"/>
            <a:ext cx="819977" cy="4367865"/>
          </a:xfrm>
          <a:prstGeom prst="rightBrace">
            <a:avLst/>
          </a:prstGeom>
          <a:noFill/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7926779" y="2433014"/>
            <a:ext cx="1721567" cy="85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github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51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931">
        <p:cut/>
      </p:transition>
    </mc:Choice>
    <mc:Fallback>
      <p:transition advTm="293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7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.</a:t>
            </a:r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文件系统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54954" y="1160838"/>
            <a:ext cx="10035785" cy="48895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51774" y="1160838"/>
            <a:ext cx="7543800" cy="48895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31"/>
    </mc:Choice>
    <mc:Fallback xmlns=""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对象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962967" y="4830407"/>
            <a:ext cx="9389573" cy="93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62" y="2216599"/>
            <a:ext cx="555476" cy="2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.git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34682" y="1063415"/>
            <a:ext cx="7543800" cy="42691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962" y="1383773"/>
            <a:ext cx="3893858" cy="3628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accent3"/>
                </a:solidFill>
              </a:rPr>
              <a:t>commit 273a48a6fb9f8716bb14cc12e3155725004e306d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841ce19a8e5243ff057a257414c661a130f6d5d4</a:t>
            </a:r>
          </a:p>
          <a:p>
            <a:r>
              <a:rPr lang="en-US" altLang="zh-CN" sz="1000" b="1" dirty="0">
                <a:solidFill>
                  <a:srgbClr val="FF0000"/>
                </a:solidFill>
              </a:rPr>
              <a:t>parent d82474eac0d675a7d29ea7924f54e5b11a8618e8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1428243814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更新有关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rgbClr val="FFC000"/>
                </a:solidFill>
              </a:rPr>
              <a:t>commit d82474eac0d675a7d29ea7924f54e5b11a8618e8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tree 9960a8552d1437c9460b92e5ef9346cad84b3e0c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parent 069e14a590b86839f4181bba07d4b9cef570ede1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author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committer </a:t>
            </a:r>
            <a:r>
              <a:rPr lang="en-US" altLang="zh-CN" sz="1000" b="1" dirty="0" err="1">
                <a:solidFill>
                  <a:schemeClr val="tx1"/>
                </a:solidFill>
              </a:rPr>
              <a:t>yejinlei</a:t>
            </a:r>
            <a:r>
              <a:rPr lang="en-US" altLang="zh-CN" sz="1000" b="1" dirty="0">
                <a:solidFill>
                  <a:schemeClr val="tx1"/>
                </a:solidFill>
              </a:rPr>
              <a:t> &lt;4010896@qq.com&gt; 1428243321 +0800</a:t>
            </a:r>
          </a:p>
          <a:p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    </a:t>
            </a:r>
            <a:r>
              <a:rPr lang="zh-CN" altLang="en-US" sz="1000" b="1" dirty="0">
                <a:solidFill>
                  <a:schemeClr val="tx1"/>
                </a:solidFill>
              </a:rPr>
              <a:t>有关</a:t>
            </a:r>
            <a:r>
              <a:rPr lang="en-US" altLang="zh-CN" sz="1000" b="1" dirty="0" err="1">
                <a:solidFill>
                  <a:schemeClr val="tx1"/>
                </a:solidFill>
              </a:rPr>
              <a:t>MEAN.xmind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 noGrp="1"/>
          </p:cNvSpPr>
          <p:nvPr>
            <p:ph type="body" idx="1"/>
          </p:nvPr>
        </p:nvSpPr>
        <p:spPr>
          <a:xfrm>
            <a:off x="1155700" y="5332575"/>
            <a:ext cx="10034588" cy="71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华文彩云" panose="02010800040101010101" pitchFamily="2" charset="-122"/>
              </a:rPr>
              <a:t>$ Git log –-pretty=raw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ea typeface="华文彩云" panose="02010800040101010101" pitchFamily="2" charset="-122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6566197" y="2366150"/>
            <a:ext cx="564023" cy="11034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96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356" y="679021"/>
            <a:ext cx="8825660" cy="768789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prstTxWarp prst="textArchUp">
              <a:avLst>
                <a:gd name="adj" fmla="val 11054161"/>
              </a:avLst>
            </a:prstTxWarp>
            <a:normAutofit/>
          </a:bodyPr>
          <a:lstStyle/>
          <a:p>
            <a:r>
              <a:rPr lang="en-US" altLang="zh-CN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Git</a:t>
            </a:r>
            <a:r>
              <a:rPr lang="zh-CN" altLang="en-US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工作区命令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EC62-33AF-4423-BC24-ABBFD8DA85E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44948"/>
              </p:ext>
            </p:extLst>
          </p:nvPr>
        </p:nvGraphicFramePr>
        <p:xfrm>
          <a:off x="2534682" y="1218116"/>
          <a:ext cx="7543800" cy="31275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73"/>
                <a:gridCol w="5361627"/>
              </a:tblGrid>
              <a:tr h="386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显示工作区文件状态</a:t>
                      </a:r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 diff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差异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6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0698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31"/>
    </mc:Choice>
    <mc:Fallback>
      <p:transition advTm="29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471</TotalTime>
  <Words>202</Words>
  <Application>Microsoft Office PowerPoint</Application>
  <PresentationFormat>宽屏</PresentationFormat>
  <Paragraphs>89</Paragraphs>
  <Slides>13</Slides>
  <Notes>12</Notes>
  <HiddenSlides>0</HiddenSlides>
  <MMClips>13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方正舒体</vt:lpstr>
      <vt:lpstr>华文彩云</vt:lpstr>
      <vt:lpstr>华文行楷</vt:lpstr>
      <vt:lpstr>华文琥珀</vt:lpstr>
      <vt:lpstr>华文隶书</vt:lpstr>
      <vt:lpstr>宋体</vt:lpstr>
      <vt:lpstr>Arial</vt:lpstr>
      <vt:lpstr>Calibri</vt:lpstr>
      <vt:lpstr>Century Gothic</vt:lpstr>
      <vt:lpstr>Ravie</vt:lpstr>
      <vt:lpstr>Snap ITC</vt:lpstr>
      <vt:lpstr>Tempus Sans ITC</vt:lpstr>
      <vt:lpstr>Wingdings 3</vt:lpstr>
      <vt:lpstr>离子</vt:lpstr>
      <vt:lpstr>Git那些事…</vt:lpstr>
      <vt:lpstr>git的哲学</vt:lpstr>
      <vt:lpstr>创建版本库</vt:lpstr>
      <vt:lpstr>加入暂存区</vt:lpstr>
      <vt:lpstr>提交版本库</vt:lpstr>
      <vt:lpstr>4 + 2</vt:lpstr>
      <vt:lpstr>.git文件系统</vt:lpstr>
      <vt:lpstr>git对象</vt:lpstr>
      <vt:lpstr>Git工作区命令</vt:lpstr>
      <vt:lpstr>Git暂存区命令</vt:lpstr>
      <vt:lpstr>Git版本库命令</vt:lpstr>
      <vt:lpstr>Git远程版本库命令</vt:lpstr>
      <vt:lpstr>Git vs SVN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mac</dc:creator>
  <cp:lastModifiedBy>mac</cp:lastModifiedBy>
  <cp:revision>91</cp:revision>
  <dcterms:created xsi:type="dcterms:W3CDTF">2015-04-05T14:25:56Z</dcterms:created>
  <dcterms:modified xsi:type="dcterms:W3CDTF">2015-04-06T13:39:46Z</dcterms:modified>
</cp:coreProperties>
</file>