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0" r:id="rId9"/>
    <p:sldId id="259" r:id="rId10"/>
    <p:sldId id="273" r:id="rId11"/>
    <p:sldId id="277" r:id="rId12"/>
    <p:sldId id="274" r:id="rId13"/>
    <p:sldId id="275" r:id="rId14"/>
    <p:sldId id="276" r:id="rId15"/>
    <p:sldId id="271" r:id="rId16"/>
    <p:sldId id="272" r:id="rId17"/>
    <p:sldId id="261" r:id="rId18"/>
    <p:sldId id="263" r:id="rId19"/>
    <p:sldId id="264" r:id="rId20"/>
    <p:sldId id="265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>
    <p:extLst>
      <p:ext uri="{19B8F6BF-5375-455C-9EA6-DF929625EA0E}">
        <p15:presenceInfo xmlns:p15="http://schemas.microsoft.com/office/powerpoint/2012/main" userId="m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89D-5FB7-4CE0-8973-D008207FD572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F167-7BA5-4803-8AED-4220CA2F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0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319D-D656-4A9A-823D-2E9436525494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5BB6-D433-47B9-A53D-AEEC83C1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6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2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6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6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4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5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6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5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12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1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7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5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E80E-EF9F-4415-9851-BD4B374AADE1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05A1-D131-464A-9553-796F862D4D1F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F6A-4380-4DB9-9B6E-4B80AB3D9478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9078-E076-47A2-882E-D25E09C38018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9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04E-5E44-44A0-AB8A-CA34EF1489D4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CBF8-96D9-467E-84AE-19A32D5DE9D4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4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EDE-E5D6-40E8-89FA-9336769434F2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3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EE5E-1732-447B-B909-A26BBD7DF47C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993F-98C0-4D9E-A171-901BCB3F6153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1933-CF5B-4B5A-B7D4-AB6934253A0D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CB7C-741C-4B83-A34A-EA71A6B589CB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AD5C-4A43-4249-B707-6ED607A4A162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D60-198C-4586-BCE6-E1E3443E2338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19BB-BF4C-475E-B586-D5BAEB297B52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EE63-ABE7-4E98-9CBA-DD7A8C34426D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86F7-FD06-4D9C-9B11-8B46D85E40E1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9C0-53FA-4149-B728-2101360AC75B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8A88BD-ABB6-4D08-B939-76D3288B971D}" type="datetime1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0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7" Type="http://schemas.openxmlformats.org/officeDocument/2006/relationships/image" Target="../media/image7.jpg"/><Relationship Id="rId2" Type="http://schemas.microsoft.com/office/2007/relationships/media" Target="../media/media2.wm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7" Type="http://schemas.openxmlformats.org/officeDocument/2006/relationships/image" Target="../media/image8.jpeg"/><Relationship Id="rId2" Type="http://schemas.microsoft.com/office/2007/relationships/media" Target="../media/media2.wma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2846" y="2227153"/>
            <a:ext cx="9389573" cy="13412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Git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那些事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…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vie" panose="04040805050809020602" pitchFamily="82" charset="0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2115" y="4119326"/>
            <a:ext cx="2806423" cy="1859205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叶金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雷</a:t>
            </a:r>
            <a:endParaRPr lang="en-US" altLang="zh-CN" sz="36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r"/>
            <a:r>
              <a:rPr lang="en-US" altLang="zh-CN" dirty="0" smtClean="0">
                <a:latin typeface="Snap ITC" panose="04040A07060A02020202" pitchFamily="82" charset="0"/>
              </a:rPr>
              <a:t>2015/4/5</a:t>
            </a:r>
            <a:endParaRPr lang="zh-CN" altLang="en-US" dirty="0">
              <a:latin typeface="Snap ITC" panose="04040A07060A02020202" pitchFamily="8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音频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"/>
    </mc:Choice>
    <mc:Fallback xmlns="">
      <p:transition spd="slow" advTm="1246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Reset</a:t>
            </a:r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4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创建与应用补丁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创建独立分支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25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合并与</a:t>
            </a:r>
            <a:r>
              <a:rPr lang="en-US" altLang="zh-CN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rebase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10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Clone</a:t>
            </a:r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it reset mixed soft hard head^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62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常用命令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50437"/>
              </p:ext>
            </p:extLst>
          </p:nvPr>
        </p:nvGraphicFramePr>
        <p:xfrm>
          <a:off x="2534682" y="1218116"/>
          <a:ext cx="7543800" cy="41267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1247"/>
                <a:gridCol w="4742553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</a:t>
                      </a:r>
                      <a:r>
                        <a:rPr lang="en-US" altLang="zh-CN" dirty="0" smtClean="0"/>
                        <a:t>log --pretty=raw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显示历史信息，包含日志，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commit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对象，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tree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对象，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parent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提交对象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 --stat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显示历史信息，包含日志，文件变更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统计信息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log -p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显示历史信息，包含日志，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文件系统差异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内容等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log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pretty=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显示历史信息，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只包含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show commit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显示该次提交的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文件系统差异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show tree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显示该次提交的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（即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目录及文件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 commit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/tree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显示该次提交的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文件系统差异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status  -s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显示工作区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暂存区、暂存区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版本区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差异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右弧形箭头 1"/>
          <p:cNvSpPr/>
          <p:nvPr/>
        </p:nvSpPr>
        <p:spPr>
          <a:xfrm>
            <a:off x="10138408" y="2592728"/>
            <a:ext cx="428263" cy="12269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10138408" y="3819647"/>
            <a:ext cx="428263" cy="10185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84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对象及比较命令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50839"/>
              </p:ext>
            </p:extLst>
          </p:nvPr>
        </p:nvGraphicFramePr>
        <p:xfrm>
          <a:off x="2534682" y="1218116"/>
          <a:ext cx="7543800" cy="33760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2984"/>
                <a:gridCol w="5170816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</a:t>
                      </a:r>
                      <a:r>
                        <a:rPr lang="en-US" altLang="zh-CN" dirty="0" smtClean="0"/>
                        <a:t>cat-file –t </a:t>
                      </a:r>
                      <a:r>
                        <a:rPr lang="en-US" altLang="zh-CN" dirty="0" err="1" smtClean="0"/>
                        <a:t>sha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对象类型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cat-file –p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对象内容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-tree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cat-file –p tree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增强命令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，可递归显示所有子目录及文件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工作区与暂存区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文件系统比较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 --cached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暂存区与版本区文件系统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比较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sha1 sha2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历史版本区文件系统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比较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status -s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略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2722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6603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显示工作区文件状态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差异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69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暂存区命令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77644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</a:t>
                      </a:r>
                      <a:r>
                        <a:rPr lang="en-US" altLang="zh-CN" dirty="0" err="1" smtClean="0"/>
                        <a:t>ls</a:t>
                      </a:r>
                      <a:r>
                        <a:rPr lang="en-US" altLang="zh-CN" dirty="0" smtClean="0"/>
                        <a:t>-files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显示暂存区的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（即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目录及文件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13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47556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</a:t>
                      </a:r>
                      <a:r>
                        <a:rPr lang="en-US" altLang="zh-CN" dirty="0" smtClean="0"/>
                        <a:t>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显示历史信息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cat-file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显示对象类型，内容等信息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10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>
                <a:latin typeface="华文琥珀" panose="02010800040101010101" pitchFamily="2" charset="-122"/>
                <a:ea typeface="华文琥珀" panose="02010800040101010101" pitchFamily="2" charset="-122"/>
              </a:rPr>
              <a:t>g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的哲学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高端大气上档次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5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远程版本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31995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61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vs SVN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9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init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913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3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加入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暂存区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add files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871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虚尾箭头 6"/>
          <p:cNvSpPr/>
          <p:nvPr/>
        </p:nvSpPr>
        <p:spPr>
          <a:xfrm>
            <a:off x="7159963" y="2848860"/>
            <a:ext cx="603302" cy="294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多文档 13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提交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commit –m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“初次提交”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21703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8209852" y="3080264"/>
            <a:ext cx="593473" cy="262842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8803325" y="2809746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个区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 + 2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个方向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166641" y="3032407"/>
            <a:ext cx="4777284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6" name="流程图: 多文档 5"/>
          <p:cNvSpPr/>
          <p:nvPr/>
        </p:nvSpPr>
        <p:spPr>
          <a:xfrm>
            <a:off x="2670088" y="428999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96354" y="3221512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4705"/>
              </p:ext>
            </p:extLst>
          </p:nvPr>
        </p:nvGraphicFramePr>
        <p:xfrm>
          <a:off x="5178581" y="3319696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5162034" y="3757522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6114446" y="375248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 txBox="1">
            <a:spLocks noGrp="1"/>
          </p:cNvSpPr>
          <p:nvPr>
            <p:ph type="body" idx="1"/>
          </p:nvPr>
        </p:nvSpPr>
        <p:spPr>
          <a:xfrm>
            <a:off x="3694498" y="5951189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75%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命令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7" y="1702439"/>
            <a:ext cx="1033370" cy="786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下弧形箭头 23"/>
          <p:cNvSpPr/>
          <p:nvPr/>
        </p:nvSpPr>
        <p:spPr>
          <a:xfrm rot="19870953">
            <a:off x="6633461" y="3423552"/>
            <a:ext cx="2573399" cy="1061635"/>
          </a:xfrm>
          <a:prstGeom prst="curvedUpArrow">
            <a:avLst>
              <a:gd name="adj1" fmla="val 22587"/>
              <a:gd name="adj2" fmla="val 65039"/>
              <a:gd name="adj3" fmla="val 40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弧形箭头 24"/>
          <p:cNvSpPr/>
          <p:nvPr/>
        </p:nvSpPr>
        <p:spPr>
          <a:xfrm rot="20574378">
            <a:off x="5540856" y="4184133"/>
            <a:ext cx="754795" cy="4449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/>
          <p:cNvSpPr/>
          <p:nvPr/>
        </p:nvSpPr>
        <p:spPr>
          <a:xfrm rot="20316652">
            <a:off x="4261241" y="4405118"/>
            <a:ext cx="1242063" cy="5251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4043378">
            <a:off x="6576838" y="1428967"/>
            <a:ext cx="879547" cy="2147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弧形箭头 27"/>
          <p:cNvSpPr/>
          <p:nvPr/>
        </p:nvSpPr>
        <p:spPr>
          <a:xfrm rot="4683870">
            <a:off x="5501349" y="2709566"/>
            <a:ext cx="421884" cy="7477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左弧形箭头 28"/>
          <p:cNvSpPr/>
          <p:nvPr/>
        </p:nvSpPr>
        <p:spPr>
          <a:xfrm rot="4347546">
            <a:off x="4122188" y="3115803"/>
            <a:ext cx="641197" cy="11040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 rot="5400000">
            <a:off x="4145294" y="3679140"/>
            <a:ext cx="819977" cy="4367865"/>
          </a:xfrm>
          <a:prstGeom prst="rightBrace">
            <a:avLst/>
          </a:prstGeom>
          <a:noFill/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926779" y="2433014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Github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5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二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维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空间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or 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一维空间 ？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34682" y="1063415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虚尾箭头 19"/>
          <p:cNvSpPr/>
          <p:nvPr/>
        </p:nvSpPr>
        <p:spPr>
          <a:xfrm rot="19877088">
            <a:off x="3930646" y="2899192"/>
            <a:ext cx="791968" cy="479834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4812989" y="2520688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虚尾箭头 21"/>
          <p:cNvSpPr/>
          <p:nvPr/>
        </p:nvSpPr>
        <p:spPr>
          <a:xfrm>
            <a:off x="5521702" y="2515702"/>
            <a:ext cx="791968" cy="479834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多文档 22"/>
          <p:cNvSpPr/>
          <p:nvPr/>
        </p:nvSpPr>
        <p:spPr>
          <a:xfrm>
            <a:off x="6497278" y="2515702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多文档 23"/>
          <p:cNvSpPr/>
          <p:nvPr/>
        </p:nvSpPr>
        <p:spPr>
          <a:xfrm>
            <a:off x="6384704" y="2644919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折角形 13"/>
          <p:cNvSpPr/>
          <p:nvPr/>
        </p:nvSpPr>
        <p:spPr>
          <a:xfrm>
            <a:off x="7948942" y="1746365"/>
            <a:ext cx="561315" cy="47078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虚尾箭头 24"/>
          <p:cNvSpPr/>
          <p:nvPr/>
        </p:nvSpPr>
        <p:spPr>
          <a:xfrm>
            <a:off x="7052532" y="1764744"/>
            <a:ext cx="791968" cy="479834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717562" y="4472412"/>
            <a:ext cx="7248142" cy="18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717562" y="1321806"/>
            <a:ext cx="0" cy="31596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724369" y="4184772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/>
        </p:nvSpPr>
        <p:spPr>
          <a:xfrm>
            <a:off x="3037894" y="4808868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2342846" y="5422148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（第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n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提交，所处分支）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704244" y="2738444"/>
            <a:ext cx="7360920" cy="0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17562" y="2030765"/>
            <a:ext cx="7360920" cy="0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829842" y="3228807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标题 1"/>
          <p:cNvSpPr txBox="1">
            <a:spLocks/>
          </p:cNvSpPr>
          <p:nvPr/>
        </p:nvSpPr>
        <p:spPr>
          <a:xfrm>
            <a:off x="4185474" y="4796517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6279799" y="3222276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标题 1"/>
          <p:cNvSpPr txBox="1">
            <a:spLocks/>
          </p:cNvSpPr>
          <p:nvPr/>
        </p:nvSpPr>
        <p:spPr>
          <a:xfrm>
            <a:off x="5635431" y="4814135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7162228" y="4816137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7844500" y="2441751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标题 1"/>
          <p:cNvSpPr txBox="1">
            <a:spLocks/>
          </p:cNvSpPr>
          <p:nvPr/>
        </p:nvSpPr>
        <p:spPr>
          <a:xfrm>
            <a:off x="8657857" y="4801163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次提交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9302225" y="4175719"/>
            <a:ext cx="0" cy="59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标题 1"/>
          <p:cNvSpPr txBox="1">
            <a:spLocks/>
          </p:cNvSpPr>
          <p:nvPr/>
        </p:nvSpPr>
        <p:spPr>
          <a:xfrm>
            <a:off x="1267827" y="3553805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Master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分支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3537385" y="2515308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关联</a:t>
            </a:r>
            <a:r>
              <a:rPr lang="zh-CN" altLang="en-US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分支</a:t>
            </a:r>
            <a:endParaRPr lang="zh-CN" altLang="en-US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5774737" y="1724052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独立</a:t>
            </a:r>
            <a:r>
              <a:rPr lang="zh-CN" altLang="en-US" sz="20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分支</a:t>
            </a:r>
            <a:endParaRPr lang="zh-CN" altLang="en-US" sz="2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717562" y="3815875"/>
            <a:ext cx="7360920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虚尾箭头 25"/>
          <p:cNvSpPr/>
          <p:nvPr/>
        </p:nvSpPr>
        <p:spPr>
          <a:xfrm>
            <a:off x="8510257" y="3554300"/>
            <a:ext cx="791968" cy="47983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9395490" y="3560755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9" name="流程图: 多文档 18"/>
          <p:cNvSpPr/>
          <p:nvPr/>
        </p:nvSpPr>
        <p:spPr>
          <a:xfrm>
            <a:off x="3804918" y="3507394"/>
            <a:ext cx="570214" cy="51024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>
            <a:off x="2934046" y="3553805"/>
            <a:ext cx="791968" cy="47983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75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一切都是对象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8935" y="1022031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962" y="1383773"/>
            <a:ext cx="3893858" cy="3628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accent3"/>
                </a:solidFill>
              </a:rPr>
              <a:t>commit 273a48a6fb9f8716bb14cc12e3155725004e306d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841ce19a8e5243ff057a257414c661a130f6d5d4</a:t>
            </a:r>
          </a:p>
          <a:p>
            <a:r>
              <a:rPr lang="en-US" altLang="zh-CN" sz="1000" b="1" dirty="0">
                <a:solidFill>
                  <a:srgbClr val="FF0000"/>
                </a:solidFill>
              </a:rPr>
              <a:t>parent d82474eac0d675a7d29ea7924f54e5b11a8618e8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更新有关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rgbClr val="FFC000"/>
                </a:solidFill>
              </a:rPr>
              <a:t>commit d82474eac0d675a7d29ea7924f54e5b11a8618e8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9960a8552d1437c9460b92e5ef9346cad84b3e0c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parent 069e14a590b86839f4181bba07d4b9cef570ede1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log –-pretty=raw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6566197" y="2366150"/>
            <a:ext cx="564023" cy="11034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07" y="3204693"/>
            <a:ext cx="1045281" cy="116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8224534" y="1813565"/>
            <a:ext cx="1288736" cy="4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纳尼？？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燕尾形箭头 2"/>
          <p:cNvSpPr/>
          <p:nvPr/>
        </p:nvSpPr>
        <p:spPr>
          <a:xfrm>
            <a:off x="9202016" y="4476866"/>
            <a:ext cx="1217919" cy="636607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o on</a:t>
            </a:r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8224533" y="2080664"/>
            <a:ext cx="2195401" cy="49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233a 841c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是什么？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8201187" y="2429508"/>
            <a:ext cx="2748464" cy="49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2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Parent?</a:t>
            </a:r>
            <a:endParaRPr lang="zh-CN" altLang="en-US" sz="20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2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.git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文件系统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48895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51774" y="1160838"/>
            <a:ext cx="7543800" cy="48895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07920"/>
              </p:ext>
            </p:extLst>
          </p:nvPr>
        </p:nvGraphicFramePr>
        <p:xfrm>
          <a:off x="2969537" y="1575303"/>
          <a:ext cx="6799152" cy="40468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99576"/>
                <a:gridCol w="3399576"/>
              </a:tblGrid>
              <a:tr h="4046899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62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807</TotalTime>
  <Words>580</Words>
  <Application>Microsoft Office PowerPoint</Application>
  <PresentationFormat>宽屏</PresentationFormat>
  <Paragraphs>176</Paragraphs>
  <Slides>21</Slides>
  <Notes>20</Notes>
  <HiddenSlides>0</HiddenSlides>
  <MMClips>21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方正舒体</vt:lpstr>
      <vt:lpstr>华文彩云</vt:lpstr>
      <vt:lpstr>华文行楷</vt:lpstr>
      <vt:lpstr>华文琥珀</vt:lpstr>
      <vt:lpstr>华文楷体</vt:lpstr>
      <vt:lpstr>华文隶书</vt:lpstr>
      <vt:lpstr>宋体</vt:lpstr>
      <vt:lpstr>Arial</vt:lpstr>
      <vt:lpstr>Calibri</vt:lpstr>
      <vt:lpstr>Century Gothic</vt:lpstr>
      <vt:lpstr>Ravie</vt:lpstr>
      <vt:lpstr>Snap ITC</vt:lpstr>
      <vt:lpstr>Tempus Sans ITC</vt:lpstr>
      <vt:lpstr>Wingdings 3</vt:lpstr>
      <vt:lpstr>离子</vt:lpstr>
      <vt:lpstr>Git那些事…</vt:lpstr>
      <vt:lpstr>git的哲学</vt:lpstr>
      <vt:lpstr>创建版本库</vt:lpstr>
      <vt:lpstr>加入暂存区</vt:lpstr>
      <vt:lpstr>提交版本库</vt:lpstr>
      <vt:lpstr>4个区 + 2个方向</vt:lpstr>
      <vt:lpstr>二维空间 or 一维空间 ？</vt:lpstr>
      <vt:lpstr>一切都是对象</vt:lpstr>
      <vt:lpstr>.git文件系统</vt:lpstr>
      <vt:lpstr>Reset命令</vt:lpstr>
      <vt:lpstr>创建与应用补丁</vt:lpstr>
      <vt:lpstr>创建独立分支</vt:lpstr>
      <vt:lpstr>合并与rebase</vt:lpstr>
      <vt:lpstr>Clone命令</vt:lpstr>
      <vt:lpstr>Git常用命令</vt:lpstr>
      <vt:lpstr>Git对象及比较命令</vt:lpstr>
      <vt:lpstr>Git工作区命令</vt:lpstr>
      <vt:lpstr>Git暂存区命令</vt:lpstr>
      <vt:lpstr>Git版本库命令</vt:lpstr>
      <vt:lpstr>Git远程版本库命令</vt:lpstr>
      <vt:lpstr>Git vs SVN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mac</dc:creator>
  <cp:lastModifiedBy>mac</cp:lastModifiedBy>
  <cp:revision>172</cp:revision>
  <dcterms:created xsi:type="dcterms:W3CDTF">2015-04-05T14:25:56Z</dcterms:created>
  <dcterms:modified xsi:type="dcterms:W3CDTF">2015-04-11T17:09:37Z</dcterms:modified>
</cp:coreProperties>
</file>