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9" Type="http://schemas.openxmlformats.org/officeDocument/2006/relationships/notesSlide" Target="../notesSlides/notesSlide1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31690" y="95250"/>
            <a:ext cx="2181860" cy="1043305"/>
            <a:chOff x="7882" y="150"/>
            <a:chExt cx="3436" cy="1643"/>
          </a:xfrm>
        </p:grpSpPr>
        <p:sp>
          <p:nvSpPr>
            <p:cNvPr id="3" name="矩形 2"/>
            <p:cNvSpPr/>
            <p:nvPr/>
          </p:nvSpPr>
          <p:spPr>
            <a:xfrm>
              <a:off x="7882" y="150"/>
              <a:ext cx="3436" cy="16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003" y="981"/>
              <a:ext cx="2315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Candidate k-itemset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21" y="256"/>
              <a:ext cx="25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Master</a:t>
              </a:r>
              <a:endParaRPr lang="en-US" altLang="zh-CN" sz="24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5649" y="2023110"/>
            <a:ext cx="1570221" cy="880745"/>
            <a:chOff x="8321" y="256"/>
            <a:chExt cx="2559" cy="1387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8485" y="257"/>
              <a:ext cx="2395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8905" y="831"/>
              <a:ext cx="1975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Transaction RDD</a:t>
              </a:r>
              <a:endParaRPr lang="en-US" altLang="zh-CN" sz="1400"/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8321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53874" y="2025015"/>
            <a:ext cx="1570221" cy="880745"/>
            <a:chOff x="8321" y="256"/>
            <a:chExt cx="2559" cy="1387"/>
          </a:xfrm>
        </p:grpSpPr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8485" y="257"/>
              <a:ext cx="2395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5"/>
              </p:custDataLst>
            </p:nvPr>
          </p:nvSpPr>
          <p:spPr>
            <a:xfrm>
              <a:off x="8905" y="831"/>
              <a:ext cx="1975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Transaction RDD</a:t>
              </a:r>
              <a:endParaRPr lang="en-US" altLang="zh-CN" sz="1400"/>
            </a:p>
          </p:txBody>
        </p:sp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8321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62099" y="2025650"/>
            <a:ext cx="1570221" cy="880745"/>
            <a:chOff x="8321" y="256"/>
            <a:chExt cx="2559" cy="1387"/>
          </a:xfrm>
        </p:grpSpPr>
        <p:sp>
          <p:nvSpPr>
            <p:cNvPr id="17" name="矩形 16"/>
            <p:cNvSpPr/>
            <p:nvPr>
              <p:custDataLst>
                <p:tags r:id="rId7"/>
              </p:custDataLst>
            </p:nvPr>
          </p:nvSpPr>
          <p:spPr>
            <a:xfrm>
              <a:off x="8485" y="257"/>
              <a:ext cx="2395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>
            <a:xfrm>
              <a:off x="8905" y="831"/>
              <a:ext cx="1975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Transaction RDD</a:t>
              </a:r>
              <a:endParaRPr lang="en-US" altLang="zh-CN" sz="1400"/>
            </a:p>
          </p:txBody>
        </p:sp>
        <p:sp>
          <p:nvSpPr>
            <p:cNvPr id="19" name="文本框 18"/>
            <p:cNvSpPr txBox="1"/>
            <p:nvPr>
              <p:custDataLst>
                <p:tags r:id="rId9"/>
              </p:custDataLst>
            </p:nvPr>
          </p:nvSpPr>
          <p:spPr>
            <a:xfrm>
              <a:off x="8321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57294" y="2058670"/>
            <a:ext cx="1570221" cy="880745"/>
            <a:chOff x="8321" y="256"/>
            <a:chExt cx="2559" cy="1387"/>
          </a:xfrm>
        </p:grpSpPr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8485" y="257"/>
              <a:ext cx="2395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8905" y="831"/>
              <a:ext cx="1975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Transaction RDD</a:t>
              </a:r>
              <a:endParaRPr lang="en-US" altLang="zh-CN" sz="1400"/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8321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0214610" y="2388235"/>
            <a:ext cx="56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5" name="直接箭头连接符 24"/>
          <p:cNvCxnSpPr>
            <a:endCxn id="11" idx="0"/>
          </p:cNvCxnSpPr>
          <p:nvPr/>
        </p:nvCxnSpPr>
        <p:spPr>
          <a:xfrm flipH="1">
            <a:off x="1730375" y="1146175"/>
            <a:ext cx="3525520" cy="87693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3"/>
            </p:custDataLst>
          </p:nvPr>
        </p:nvCxnSpPr>
        <p:spPr>
          <a:xfrm flipH="1">
            <a:off x="4212590" y="1159510"/>
            <a:ext cx="1043305" cy="8534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4"/>
            </p:custDataLst>
          </p:nvPr>
        </p:nvCxnSpPr>
        <p:spPr>
          <a:xfrm>
            <a:off x="5377815" y="1132205"/>
            <a:ext cx="1273175" cy="92138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3" idx="0"/>
          </p:cNvCxnSpPr>
          <p:nvPr>
            <p:custDataLst>
              <p:tags r:id="rId15"/>
            </p:custDataLst>
          </p:nvPr>
        </p:nvCxnSpPr>
        <p:spPr>
          <a:xfrm>
            <a:off x="5716270" y="1146175"/>
            <a:ext cx="2825750" cy="91249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6"/>
            </p:custDataLst>
          </p:nvPr>
        </p:nvCxnSpPr>
        <p:spPr>
          <a:xfrm>
            <a:off x="6488430" y="1146175"/>
            <a:ext cx="3820160" cy="10566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89075" y="1483995"/>
            <a:ext cx="214122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Candidate k-itemset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3521710" y="1580515"/>
            <a:ext cx="214122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Candidate k-itemset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4910455" y="1398270"/>
            <a:ext cx="214122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Candidate k-itemset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488430" y="1580515"/>
            <a:ext cx="214122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Candidate k-itemset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8750300" y="1544955"/>
            <a:ext cx="214122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Candidate k-itemset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6" name="圆角矩形 35"/>
          <p:cNvSpPr/>
          <p:nvPr/>
        </p:nvSpPr>
        <p:spPr>
          <a:xfrm>
            <a:off x="3103880" y="3526790"/>
            <a:ext cx="5012055" cy="399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a series of operations</a:t>
            </a:r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31690" y="5864225"/>
            <a:ext cx="2019300" cy="921385"/>
            <a:chOff x="7882" y="150"/>
            <a:chExt cx="3436" cy="1643"/>
          </a:xfrm>
        </p:grpSpPr>
        <p:sp>
          <p:nvSpPr>
            <p:cNvPr id="38" name="矩形 37"/>
            <p:cNvSpPr/>
            <p:nvPr>
              <p:custDataLst>
                <p:tags r:id="rId21"/>
              </p:custDataLst>
            </p:nvPr>
          </p:nvSpPr>
          <p:spPr>
            <a:xfrm>
              <a:off x="7882" y="150"/>
              <a:ext cx="3436" cy="16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22"/>
              </p:custDataLst>
            </p:nvPr>
          </p:nvSpPr>
          <p:spPr>
            <a:xfrm>
              <a:off x="8818" y="981"/>
              <a:ext cx="2500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Frequent</a:t>
              </a:r>
              <a:r>
                <a:rPr lang="zh-CN" altLang="en-US"/>
                <a:t> k</a:t>
              </a:r>
              <a:r>
                <a:rPr lang="en-US" altLang="zh-CN"/>
                <a:t>+1</a:t>
              </a:r>
              <a:r>
                <a:rPr lang="zh-CN" altLang="en-US"/>
                <a:t>-itemset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3"/>
              </p:custDataLst>
            </p:nvPr>
          </p:nvSpPr>
          <p:spPr>
            <a:xfrm>
              <a:off x="8321" y="256"/>
              <a:ext cx="2558" cy="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Master</a:t>
              </a:r>
              <a:endParaRPr lang="en-US" altLang="zh-CN" sz="2400" b="1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13954" y="4514215"/>
            <a:ext cx="2307777" cy="880745"/>
            <a:chOff x="7118" y="256"/>
            <a:chExt cx="3761" cy="1387"/>
          </a:xfrm>
        </p:grpSpPr>
        <p:sp>
          <p:nvSpPr>
            <p:cNvPr id="42" name="矩形 41"/>
            <p:cNvSpPr/>
            <p:nvPr>
              <p:custDataLst>
                <p:tags r:id="rId24"/>
              </p:custDataLst>
            </p:nvPr>
          </p:nvSpPr>
          <p:spPr>
            <a:xfrm>
              <a:off x="7118" y="257"/>
              <a:ext cx="3761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25"/>
              </p:custDataLst>
            </p:nvPr>
          </p:nvSpPr>
          <p:spPr>
            <a:xfrm>
              <a:off x="7588" y="831"/>
              <a:ext cx="3291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Frequent</a:t>
              </a:r>
              <a:r>
                <a:rPr lang="zh-CN" altLang="en-US" sz="1400">
                  <a:sym typeface="+mn-ea"/>
                </a:rPr>
                <a:t> </a:t>
              </a:r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k</a:t>
              </a:r>
              <a:r>
                <a:rPr lang="en-US" altLang="zh-CN" sz="1400">
                  <a:sym typeface="+mn-ea"/>
                </a:rPr>
                <a:t>+1) i</a:t>
              </a:r>
              <a:r>
                <a:rPr lang="zh-CN" altLang="en-US" sz="1400">
                  <a:sym typeface="+mn-ea"/>
                </a:rPr>
                <a:t>temset</a:t>
              </a:r>
              <a:endParaRPr lang="zh-CN" altLang="en-US" sz="1400"/>
            </a:p>
            <a:p>
              <a:pPr algn="ctr"/>
              <a:r>
                <a:rPr lang="en-US" altLang="zh-CN" sz="1400"/>
                <a:t> RDD</a:t>
              </a:r>
              <a:endParaRPr lang="en-US" altLang="zh-CN" sz="1400"/>
            </a:p>
          </p:txBody>
        </p:sp>
        <p:sp>
          <p:nvSpPr>
            <p:cNvPr id="44" name="文本框 43"/>
            <p:cNvSpPr txBox="1"/>
            <p:nvPr>
              <p:custDataLst>
                <p:tags r:id="rId26"/>
              </p:custDataLst>
            </p:nvPr>
          </p:nvSpPr>
          <p:spPr>
            <a:xfrm>
              <a:off x="7657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89739" y="4514850"/>
            <a:ext cx="2307777" cy="880745"/>
            <a:chOff x="7118" y="256"/>
            <a:chExt cx="3761" cy="1387"/>
          </a:xfrm>
        </p:grpSpPr>
        <p:sp>
          <p:nvSpPr>
            <p:cNvPr id="46" name="矩形 45"/>
            <p:cNvSpPr/>
            <p:nvPr>
              <p:custDataLst>
                <p:tags r:id="rId27"/>
              </p:custDataLst>
            </p:nvPr>
          </p:nvSpPr>
          <p:spPr>
            <a:xfrm>
              <a:off x="7118" y="257"/>
              <a:ext cx="3761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28"/>
              </p:custDataLst>
            </p:nvPr>
          </p:nvSpPr>
          <p:spPr>
            <a:xfrm>
              <a:off x="7588" y="831"/>
              <a:ext cx="3291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Frequent</a:t>
              </a:r>
              <a:r>
                <a:rPr lang="zh-CN" altLang="en-US" sz="1400">
                  <a:sym typeface="+mn-ea"/>
                </a:rPr>
                <a:t> </a:t>
              </a:r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k</a:t>
              </a:r>
              <a:r>
                <a:rPr lang="en-US" altLang="zh-CN" sz="1400">
                  <a:sym typeface="+mn-ea"/>
                </a:rPr>
                <a:t>+1) i</a:t>
              </a:r>
              <a:r>
                <a:rPr lang="zh-CN" altLang="en-US" sz="1400">
                  <a:sym typeface="+mn-ea"/>
                </a:rPr>
                <a:t>temset</a:t>
              </a:r>
              <a:endParaRPr lang="zh-CN" altLang="en-US" sz="1400"/>
            </a:p>
            <a:p>
              <a:pPr algn="ctr"/>
              <a:r>
                <a:rPr lang="en-US" altLang="zh-CN" sz="1400"/>
                <a:t> RDD</a:t>
              </a:r>
              <a:endParaRPr lang="en-US" altLang="zh-CN" sz="1400"/>
            </a:p>
          </p:txBody>
        </p:sp>
        <p:sp>
          <p:nvSpPr>
            <p:cNvPr id="48" name="文本框 47"/>
            <p:cNvSpPr txBox="1"/>
            <p:nvPr>
              <p:custDataLst>
                <p:tags r:id="rId29"/>
              </p:custDataLst>
            </p:nvPr>
          </p:nvSpPr>
          <p:spPr>
            <a:xfrm>
              <a:off x="7657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629484" y="4530725"/>
            <a:ext cx="2307777" cy="880745"/>
            <a:chOff x="7118" y="256"/>
            <a:chExt cx="3761" cy="1387"/>
          </a:xfrm>
        </p:grpSpPr>
        <p:sp>
          <p:nvSpPr>
            <p:cNvPr id="50" name="矩形 49"/>
            <p:cNvSpPr/>
            <p:nvPr>
              <p:custDataLst>
                <p:tags r:id="rId30"/>
              </p:custDataLst>
            </p:nvPr>
          </p:nvSpPr>
          <p:spPr>
            <a:xfrm>
              <a:off x="7118" y="257"/>
              <a:ext cx="3761" cy="1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31"/>
              </p:custDataLst>
            </p:nvPr>
          </p:nvSpPr>
          <p:spPr>
            <a:xfrm>
              <a:off x="7588" y="831"/>
              <a:ext cx="3291" cy="8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Frequent</a:t>
              </a:r>
              <a:r>
                <a:rPr lang="zh-CN" altLang="en-US" sz="1400">
                  <a:sym typeface="+mn-ea"/>
                </a:rPr>
                <a:t> </a:t>
              </a:r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k</a:t>
              </a:r>
              <a:r>
                <a:rPr lang="en-US" altLang="zh-CN" sz="1400">
                  <a:sym typeface="+mn-ea"/>
                </a:rPr>
                <a:t>+1) i</a:t>
              </a:r>
              <a:r>
                <a:rPr lang="zh-CN" altLang="en-US" sz="1400">
                  <a:sym typeface="+mn-ea"/>
                </a:rPr>
                <a:t>temset</a:t>
              </a:r>
              <a:endParaRPr lang="zh-CN" altLang="en-US" sz="1400"/>
            </a:p>
            <a:p>
              <a:pPr algn="ctr"/>
              <a:r>
                <a:rPr lang="en-US" altLang="zh-CN" sz="1400"/>
                <a:t> RDD</a:t>
              </a:r>
              <a:endParaRPr lang="en-US" altLang="zh-CN" sz="1400"/>
            </a:p>
          </p:txBody>
        </p:sp>
        <p:sp>
          <p:nvSpPr>
            <p:cNvPr id="52" name="文本框 51"/>
            <p:cNvSpPr txBox="1"/>
            <p:nvPr>
              <p:custDataLst>
                <p:tags r:id="rId32"/>
              </p:custDataLst>
            </p:nvPr>
          </p:nvSpPr>
          <p:spPr>
            <a:xfrm>
              <a:off x="7657" y="256"/>
              <a:ext cx="2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   Worker</a:t>
              </a:r>
              <a:endParaRPr lang="en-US" altLang="zh-CN" sz="2000"/>
            </a:p>
          </p:txBody>
        </p:sp>
      </p:grpSp>
      <p:sp>
        <p:nvSpPr>
          <p:cNvPr id="53" name="文本框 52"/>
          <p:cNvSpPr txBox="1"/>
          <p:nvPr>
            <p:custDataLst>
              <p:tags r:id="rId33"/>
            </p:custDataLst>
          </p:nvPr>
        </p:nvSpPr>
        <p:spPr>
          <a:xfrm>
            <a:off x="4349750" y="4784725"/>
            <a:ext cx="40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099310" y="2893695"/>
            <a:ext cx="1720850" cy="62293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>
            <p:custDataLst>
              <p:tags r:id="rId34"/>
            </p:custDataLst>
          </p:nvPr>
        </p:nvCxnSpPr>
        <p:spPr>
          <a:xfrm>
            <a:off x="3630295" y="2893695"/>
            <a:ext cx="1409065" cy="62293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36" idx="0"/>
          </p:cNvCxnSpPr>
          <p:nvPr>
            <p:custDataLst>
              <p:tags r:id="rId35"/>
            </p:custDataLst>
          </p:nvPr>
        </p:nvCxnSpPr>
        <p:spPr>
          <a:xfrm flipH="1">
            <a:off x="5610225" y="2893695"/>
            <a:ext cx="566420" cy="63309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6"/>
            </p:custDataLst>
          </p:nvPr>
        </p:nvCxnSpPr>
        <p:spPr>
          <a:xfrm flipH="1">
            <a:off x="6068695" y="2939415"/>
            <a:ext cx="2253615" cy="60452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7"/>
            </p:custDataLst>
          </p:nvPr>
        </p:nvCxnSpPr>
        <p:spPr>
          <a:xfrm flipH="1">
            <a:off x="8115935" y="2798445"/>
            <a:ext cx="2125345" cy="72834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>
            <p:custDataLst>
              <p:tags r:id="rId38"/>
            </p:custDataLst>
          </p:nvPr>
        </p:nvCxnSpPr>
        <p:spPr>
          <a:xfrm flipH="1">
            <a:off x="2939415" y="3926205"/>
            <a:ext cx="1884680" cy="56578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48" idx="0"/>
          </p:cNvCxnSpPr>
          <p:nvPr>
            <p:custDataLst>
              <p:tags r:id="rId39"/>
            </p:custDataLst>
          </p:nvPr>
        </p:nvCxnSpPr>
        <p:spPr>
          <a:xfrm>
            <a:off x="5878195" y="3948430"/>
            <a:ext cx="827405" cy="56642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40"/>
            </p:custDataLst>
          </p:nvPr>
        </p:nvCxnSpPr>
        <p:spPr>
          <a:xfrm flipH="1">
            <a:off x="4646295" y="3923030"/>
            <a:ext cx="704215" cy="70421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>
            <p:custDataLst>
              <p:tags r:id="rId41"/>
            </p:custDataLst>
          </p:nvPr>
        </p:nvCxnSpPr>
        <p:spPr>
          <a:xfrm>
            <a:off x="7132320" y="3926205"/>
            <a:ext cx="2187575" cy="565785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8" idx="0"/>
          </p:cNvCxnSpPr>
          <p:nvPr>
            <p:custDataLst>
              <p:tags r:id="rId42"/>
            </p:custDataLst>
          </p:nvPr>
        </p:nvCxnSpPr>
        <p:spPr>
          <a:xfrm flipH="1">
            <a:off x="5641340" y="5386070"/>
            <a:ext cx="481330" cy="4781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43"/>
            </p:custDataLst>
          </p:nvPr>
        </p:nvCxnSpPr>
        <p:spPr>
          <a:xfrm flipH="1">
            <a:off x="6109335" y="5386070"/>
            <a:ext cx="3001645" cy="4603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44"/>
            </p:custDataLst>
          </p:nvPr>
        </p:nvCxnSpPr>
        <p:spPr>
          <a:xfrm>
            <a:off x="2939415" y="5411470"/>
            <a:ext cx="2281555" cy="4349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>
            <p:custDataLst>
              <p:tags r:id="rId45"/>
            </p:custDataLst>
          </p:nvPr>
        </p:nvSpPr>
        <p:spPr>
          <a:xfrm>
            <a:off x="3522980" y="5411470"/>
            <a:ext cx="82677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</a:t>
            </a:r>
            <a:r>
              <a:rPr lang="en-US" altLang="zh-CN" sz="1600">
                <a:sym typeface="+mn-ea"/>
              </a:rPr>
              <a:t>ollect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67" name="文本框 66"/>
          <p:cNvSpPr txBox="1"/>
          <p:nvPr>
            <p:custDataLst>
              <p:tags r:id="rId46"/>
            </p:custDataLst>
          </p:nvPr>
        </p:nvSpPr>
        <p:spPr>
          <a:xfrm>
            <a:off x="5350510" y="5395595"/>
            <a:ext cx="82677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</a:t>
            </a:r>
            <a:r>
              <a:rPr lang="en-US" altLang="zh-CN" sz="1600">
                <a:sym typeface="+mn-ea"/>
              </a:rPr>
              <a:t>ollect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68" name="文本框 67"/>
          <p:cNvSpPr txBox="1"/>
          <p:nvPr>
            <p:custDataLst>
              <p:tags r:id="rId47"/>
            </p:custDataLst>
          </p:nvPr>
        </p:nvSpPr>
        <p:spPr>
          <a:xfrm>
            <a:off x="7605395" y="5478780"/>
            <a:ext cx="82677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</a:t>
            </a:r>
            <a:r>
              <a:rPr lang="en-US" altLang="zh-CN" sz="1600">
                <a:sym typeface="+mn-ea"/>
              </a:rPr>
              <a:t>ollect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78230" y="525145"/>
            <a:ext cx="2468880" cy="758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Matrix File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7084060" y="525145"/>
            <a:ext cx="2468880" cy="758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Transaction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7084060" y="2301240"/>
            <a:ext cx="2468880" cy="758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Items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7084060" y="3902710"/>
            <a:ext cx="2468880" cy="758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&lt;Item, 1&gt;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6955790" y="5721985"/>
            <a:ext cx="2725420" cy="758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&lt;Item, count&gt;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547110" y="904240"/>
            <a:ext cx="353695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>
            <p:custDataLst>
              <p:tags r:id="rId5"/>
            </p:custDataLst>
          </p:nvPr>
        </p:nvCxnSpPr>
        <p:spPr>
          <a:xfrm>
            <a:off x="8318500" y="1283335"/>
            <a:ext cx="0" cy="101790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>
            <p:custDataLst>
              <p:tags r:id="rId6"/>
            </p:custDataLst>
          </p:nvPr>
        </p:nvCxnSpPr>
        <p:spPr>
          <a:xfrm>
            <a:off x="8318500" y="3059430"/>
            <a:ext cx="0" cy="8928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0"/>
          </p:cNvCxnSpPr>
          <p:nvPr>
            <p:custDataLst>
              <p:tags r:id="rId7"/>
            </p:custDataLst>
          </p:nvPr>
        </p:nvCxnSpPr>
        <p:spPr>
          <a:xfrm>
            <a:off x="8318500" y="4665345"/>
            <a:ext cx="0" cy="105664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47110" y="251460"/>
            <a:ext cx="360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flatMap(_.getTransactions())</a:t>
            </a:r>
            <a:endParaRPr lang="en-US" altLang="zh-CN" sz="20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318500" y="1427480"/>
            <a:ext cx="360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flatMap(_.getItems())</a:t>
            </a:r>
            <a:endParaRPr lang="en-US" altLang="zh-CN" sz="2000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445500" y="3137535"/>
            <a:ext cx="360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map(item =&gt; (item, 1))</a:t>
            </a:r>
            <a:endParaRPr lang="en-US" altLang="zh-CN" sz="2000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8445500" y="5027295"/>
            <a:ext cx="360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reduceByKey(_+_)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78230" y="525145"/>
            <a:ext cx="2468880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Transactions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7084060" y="193675"/>
            <a:ext cx="3199765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sym typeface="+mn-ea"/>
              </a:rPr>
              <a:t>&lt;ItemSet, count&gt;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7449820" y="2967990"/>
            <a:ext cx="2468880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ItemSets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7449820" y="4477385"/>
            <a:ext cx="2468880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&lt;ItemSet, 1&gt;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6955790" y="5899785"/>
            <a:ext cx="3794125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&lt;ItemSet, count&gt;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3530" y="2188210"/>
            <a:ext cx="198247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flatMap</a:t>
            </a:r>
            <a:endParaRPr lang="en-US" altLang="zh-CN" sz="200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633210" y="3910330"/>
            <a:ext cx="1983105" cy="42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map(x =&gt; (x, 1))</a:t>
            </a:r>
            <a:endParaRPr lang="en-US" altLang="zh-CN" sz="2000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096000" y="5356225"/>
            <a:ext cx="2469515" cy="42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reduceByKey(_+_)</a:t>
            </a:r>
            <a:endParaRPr lang="en-US" altLang="zh-CN" sz="2000"/>
          </a:p>
        </p:txBody>
      </p:sp>
      <p:sp>
        <p:nvSpPr>
          <p:cNvPr id="2" name="圆角矩形 1"/>
          <p:cNvSpPr/>
          <p:nvPr>
            <p:custDataLst>
              <p:tags r:id="rId7"/>
            </p:custDataLst>
          </p:nvPr>
        </p:nvSpPr>
        <p:spPr>
          <a:xfrm>
            <a:off x="6883400" y="1580515"/>
            <a:ext cx="3600450" cy="758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Candidate ItemSet</a:t>
            </a:r>
            <a:r>
              <a:rPr lang="en-US" altLang="zh-CN" sz="2800" b="1">
                <a:solidFill>
                  <a:schemeClr val="tx1"/>
                </a:solidFill>
              </a:rPr>
              <a:t>s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>
            <p:custDataLst>
              <p:tags r:id="rId8"/>
            </p:custDataLst>
          </p:nvPr>
        </p:nvCxnSpPr>
        <p:spPr>
          <a:xfrm>
            <a:off x="8683625" y="951865"/>
            <a:ext cx="0" cy="6254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9"/>
            </p:custDataLst>
          </p:nvPr>
        </p:nvCxnSpPr>
        <p:spPr>
          <a:xfrm>
            <a:off x="8683625" y="2338705"/>
            <a:ext cx="0" cy="6254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0"/>
          </p:cNvCxnSpPr>
          <p:nvPr>
            <p:custDataLst>
              <p:tags r:id="rId10"/>
            </p:custDataLst>
          </p:nvPr>
        </p:nvCxnSpPr>
        <p:spPr>
          <a:xfrm>
            <a:off x="8683625" y="3732530"/>
            <a:ext cx="635" cy="74485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1"/>
            </p:custDataLst>
          </p:nvPr>
        </p:nvCxnSpPr>
        <p:spPr>
          <a:xfrm>
            <a:off x="8683625" y="5239385"/>
            <a:ext cx="0" cy="6515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6" idx="1"/>
          </p:cNvCxnSpPr>
          <p:nvPr>
            <p:custDataLst>
              <p:tags r:id="rId12"/>
            </p:custDataLst>
          </p:nvPr>
        </p:nvCxnSpPr>
        <p:spPr>
          <a:xfrm>
            <a:off x="2879725" y="1283335"/>
            <a:ext cx="4570095" cy="206375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4680585" y="963930"/>
            <a:ext cx="4328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flatMap(_.getCandidateItemS</a:t>
            </a:r>
            <a:r>
              <a:rPr lang="en-US" altLang="zh-CN" sz="2000"/>
              <a:t>ets())</a:t>
            </a:r>
            <a:endParaRPr lang="en-US" altLang="zh-CN" sz="2000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883400" y="2401570"/>
            <a:ext cx="148336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boardcast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宽屏</PresentationFormat>
  <Paragraphs>109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Apple Color Emoji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Lynne</cp:lastModifiedBy>
  <cp:revision>12</cp:revision>
  <dcterms:created xsi:type="dcterms:W3CDTF">2024-05-26T17:43:00Z</dcterms:created>
  <dcterms:modified xsi:type="dcterms:W3CDTF">2024-05-26T17:43:00Z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6B20DF3D4B66A00C9C4753665105C194_41</vt:lpwstr>
  </property>
</Properties>
</file>