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4" r:id="rId1"/>
  </p:sldMasterIdLst>
  <p:notesMasterIdLst>
    <p:notesMasterId r:id="rId16"/>
  </p:notesMasterIdLst>
  <p:sldIdLst>
    <p:sldId id="273" r:id="rId2"/>
    <p:sldId id="309" r:id="rId3"/>
    <p:sldId id="308" r:id="rId4"/>
    <p:sldId id="300" r:id="rId5"/>
    <p:sldId id="326" r:id="rId6"/>
    <p:sldId id="318" r:id="rId7"/>
    <p:sldId id="293" r:id="rId8"/>
    <p:sldId id="322" r:id="rId9"/>
    <p:sldId id="299" r:id="rId10"/>
    <p:sldId id="315" r:id="rId11"/>
    <p:sldId id="327" r:id="rId12"/>
    <p:sldId id="302" r:id="rId13"/>
    <p:sldId id="294" r:id="rId14"/>
    <p:sldId id="328"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F"/>
    <a:srgbClr val="009F9F"/>
    <a:srgbClr val="00CA9C"/>
    <a:srgbClr val="000000"/>
    <a:srgbClr val="FBB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2" autoAdjust="0"/>
    <p:restoredTop sz="86409" autoAdjust="0"/>
  </p:normalViewPr>
  <p:slideViewPr>
    <p:cSldViewPr snapToGrid="0">
      <p:cViewPr varScale="1">
        <p:scale>
          <a:sx n="78" d="100"/>
          <a:sy n="78" d="100"/>
        </p:scale>
        <p:origin x="121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5" d="100"/>
          <a:sy n="85" d="100"/>
        </p:scale>
        <p:origin x="-31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3B128-E09D-491C-B840-DB8C264A8EFA}" type="datetimeFigureOut">
              <a:rPr lang="en-US" smtClean="0"/>
              <a:pPr/>
              <a:t>7/8/2018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2277D-4E65-471B-8FDC-312617F5EA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F2277D-4E65-471B-8FDC-312617F5EA89}"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0B54A9C-A286-4D15-969A-0F25B6B043F7}" type="slidenum">
              <a:rPr lang="en-US" smtClean="0"/>
              <a:pPr>
                <a:defRPr/>
              </a:pPr>
              <a:t>14</a:t>
            </a:fld>
            <a:endParaRPr lang="en-US"/>
          </a:p>
        </p:txBody>
      </p:sp>
    </p:spTree>
    <p:extLst>
      <p:ext uri="{BB962C8B-B14F-4D97-AF65-F5344CB8AC3E}">
        <p14:creationId xmlns:p14="http://schemas.microsoft.com/office/powerpoint/2010/main" val="1490832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1296988"/>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2" name="Title 1"/>
          <p:cNvSpPr>
            <a:spLocks noGrp="1"/>
          </p:cNvSpPr>
          <p:nvPr>
            <p:ph type="ctrTitle"/>
          </p:nvPr>
        </p:nvSpPr>
        <p:spPr>
          <a:xfrm>
            <a:off x="481012" y="1522965"/>
            <a:ext cx="8190798" cy="369332"/>
          </a:xfrm>
        </p:spPr>
        <p:txBody>
          <a:bodyPr wrap="square" lIns="0" tIns="0" rIns="0" bIns="0">
            <a:spAutoFit/>
          </a:bodyPr>
          <a:lstStyle>
            <a:lvl1pP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81012" y="1890010"/>
            <a:ext cx="8190798" cy="276999"/>
          </a:xfrm>
        </p:spPr>
        <p:txBody>
          <a:bodyPr wrap="square" lIns="0" tIns="0" rIns="0" bIns="0">
            <a:sp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lvl1pPr algn="ctr">
              <a:defRPr/>
            </a:lvl1pPr>
          </a:lstStyle>
          <a:p>
            <a:fld id="{90156F56-D5AE-4C6F-B826-C69D1BC521BB}" type="slidenum">
              <a:rPr lang="en-US" smtClean="0"/>
              <a:pPr/>
              <a:t>‹#›</a:t>
            </a:fld>
            <a:endParaRPr lang="en-US"/>
          </a:p>
        </p:txBody>
      </p:sp>
      <p:sp>
        <p:nvSpPr>
          <p:cNvPr id="10" name="Rectangle 9"/>
          <p:cNvSpPr/>
          <p:nvPr/>
        </p:nvSpPr>
        <p:spPr>
          <a:xfrm>
            <a:off x="8709284" y="6505731"/>
            <a:ext cx="434715" cy="352269"/>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1" name="Picture 10" descr="adobe_logo_tab_top_78.png"/>
          <p:cNvPicPr>
            <a:picLocks noChangeAspect="1"/>
          </p:cNvPicPr>
          <p:nvPr/>
        </p:nvPicPr>
        <p:blipFill>
          <a:blip r:embed="rId2" cstate="print"/>
          <a:stretch>
            <a:fillRect/>
          </a:stretch>
        </p:blipFill>
        <p:spPr>
          <a:xfrm>
            <a:off x="481013" y="1"/>
            <a:ext cx="411787" cy="681032"/>
          </a:xfrm>
          <a:prstGeom prst="rect">
            <a:avLst/>
          </a:prstGeom>
        </p:spPr>
      </p:pic>
      <p:pic>
        <p:nvPicPr>
          <p:cNvPr id="13" name="Picture 12" descr="Adobe_Red-3_crop_4x3.png"/>
          <p:cNvPicPr>
            <a:picLocks noChangeAspect="1"/>
          </p:cNvPicPr>
          <p:nvPr/>
        </p:nvPicPr>
        <p:blipFill>
          <a:blip r:embed="rId3"/>
          <a:stretch>
            <a:fillRect/>
          </a:stretch>
        </p:blipFill>
        <p:spPr>
          <a:xfrm>
            <a:off x="0" y="2467051"/>
            <a:ext cx="9144000" cy="3977640"/>
          </a:xfrm>
          <a:prstGeom prst="rect">
            <a:avLst/>
          </a:prstGeom>
        </p:spPr>
      </p:pic>
      <p:sp>
        <p:nvSpPr>
          <p:cNvPr id="12" name="Rectangle 11"/>
          <p:cNvSpPr/>
          <p:nvPr userDrawn="1"/>
        </p:nvSpPr>
        <p:spPr>
          <a:xfrm>
            <a:off x="0" y="0"/>
            <a:ext cx="9144000" cy="1296988"/>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14" name="Rectangle 13"/>
          <p:cNvSpPr/>
          <p:nvPr userDrawn="1"/>
        </p:nvSpPr>
        <p:spPr>
          <a:xfrm>
            <a:off x="0" y="2438400"/>
            <a:ext cx="9144000" cy="4003675"/>
          </a:xfrm>
          <a:prstGeom prst="rect">
            <a:avLst/>
          </a:prstGeom>
          <a:solidFill>
            <a:srgbClr val="6984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8709284" y="6505731"/>
            <a:ext cx="434715" cy="352269"/>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pic>
        <p:nvPicPr>
          <p:cNvPr id="16" name="Picture 15" descr="adobe_logo_tab_top_78.png"/>
          <p:cNvPicPr>
            <a:picLocks noChangeAspect="1"/>
          </p:cNvPicPr>
          <p:nvPr userDrawn="1"/>
        </p:nvPicPr>
        <p:blipFill>
          <a:blip r:embed="rId2" cstate="print"/>
          <a:stretch>
            <a:fillRect/>
          </a:stretch>
        </p:blipFill>
        <p:spPr>
          <a:xfrm>
            <a:off x="481013" y="1"/>
            <a:ext cx="411787" cy="681032"/>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Footer Text</a:t>
            </a:r>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Footer Text</a:t>
            </a:r>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Gray Content Area">
    <p:spTree>
      <p:nvGrpSpPr>
        <p:cNvPr id="1" name=""/>
        <p:cNvGrpSpPr/>
        <p:nvPr/>
      </p:nvGrpSpPr>
      <p:grpSpPr>
        <a:xfrm>
          <a:off x="0" y="0"/>
          <a:ext cx="0" cy="0"/>
          <a:chOff x="0" y="0"/>
          <a:chExt cx="0" cy="0"/>
        </a:xfrm>
      </p:grpSpPr>
      <p:sp>
        <p:nvSpPr>
          <p:cNvPr id="7" name="Rectangle 5"/>
          <p:cNvSpPr>
            <a:spLocks noChangeArrowheads="1"/>
          </p:cNvSpPr>
          <p:nvPr/>
        </p:nvSpPr>
        <p:spPr bwMode="auto">
          <a:xfrm>
            <a:off x="0" y="1"/>
            <a:ext cx="9144000" cy="647700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8" name="Rectangle 5"/>
          <p:cNvSpPr>
            <a:spLocks noChangeArrowheads="1"/>
          </p:cNvSpPr>
          <p:nvPr userDrawn="1"/>
        </p:nvSpPr>
        <p:spPr bwMode="auto">
          <a:xfrm>
            <a:off x="0" y="1"/>
            <a:ext cx="9144000" cy="647700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p:nvSpPr>
        <p:spPr bwMode="auto">
          <a:xfrm>
            <a:off x="0" y="742951"/>
            <a:ext cx="9144000" cy="569912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8" name="Rectangle 5"/>
          <p:cNvSpPr>
            <a:spLocks noChangeArrowheads="1"/>
          </p:cNvSpPr>
          <p:nvPr userDrawn="1"/>
        </p:nvSpPr>
        <p:spPr bwMode="auto">
          <a:xfrm>
            <a:off x="0" y="742951"/>
            <a:ext cx="9144000" cy="569912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Gray Content Area">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1"/>
            <a:ext cx="9144000" cy="647700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ck Conten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
        <p:nvSpPr>
          <p:cNvPr id="7" name="Rectangle 5"/>
          <p:cNvSpPr>
            <a:spLocks noChangeArrowheads="1"/>
          </p:cNvSpPr>
          <p:nvPr userDrawn="1"/>
        </p:nvSpPr>
        <p:spPr bwMode="auto">
          <a:xfrm>
            <a:off x="0" y="742951"/>
            <a:ext cx="9144000" cy="569912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0" y="0"/>
            <a:ext cx="9144000" cy="779463"/>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dirty="0">
              <a:solidFill>
                <a:srgbClr val="FFFFFF"/>
              </a:solidFill>
              <a:latin typeface="+mn-lt"/>
              <a:ea typeface="ＭＳ Ｐゴシック" pitchFamily="-111" charset="-128"/>
              <a:cs typeface="+mn-cs"/>
            </a:endParaRPr>
          </a:p>
        </p:txBody>
      </p:sp>
      <p:sp>
        <p:nvSpPr>
          <p:cNvPr id="8" name="Rectangle 7"/>
          <p:cNvSpPr/>
          <p:nvPr/>
        </p:nvSpPr>
        <p:spPr bwMode="auto">
          <a:xfrm>
            <a:off x="0" y="6442075"/>
            <a:ext cx="9144000" cy="415925"/>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9" name="Rectangle 21"/>
          <p:cNvSpPr>
            <a:spLocks noChangeArrowheads="1"/>
          </p:cNvSpPr>
          <p:nvPr/>
        </p:nvSpPr>
        <p:spPr bwMode="auto">
          <a:xfrm>
            <a:off x="228600" y="6502400"/>
            <a:ext cx="3890010" cy="107950"/>
          </a:xfrm>
          <a:prstGeom prst="rect">
            <a:avLst/>
          </a:prstGeom>
          <a:noFill/>
          <a:ln w="9525">
            <a:noFill/>
            <a:miter lim="800000"/>
            <a:headEnd/>
            <a:tailEnd/>
          </a:ln>
        </p:spPr>
        <p:txBody>
          <a:bodyPr wrap="square" lIns="0" tIns="0" rIns="0" bIns="0" anchor="b">
            <a:spAutoFit/>
          </a:bodyPr>
          <a:lstStyle/>
          <a:p>
            <a:r>
              <a:rPr lang="en-US" sz="700" dirty="0">
                <a:solidFill>
                  <a:srgbClr val="FFFFFF"/>
                </a:solidFill>
                <a:latin typeface="Adobe Clean" pitchFamily="-111" charset="0"/>
              </a:rPr>
              <a:t>© 2011 Adobe Systems Incorporated.  All Rights Reserved.  Adobe Confidential.</a:t>
            </a:r>
          </a:p>
        </p:txBody>
      </p:sp>
      <p:grpSp>
        <p:nvGrpSpPr>
          <p:cNvPr id="10" name="Group 9"/>
          <p:cNvGrpSpPr/>
          <p:nvPr/>
        </p:nvGrpSpPr>
        <p:grpSpPr>
          <a:xfrm>
            <a:off x="8786300" y="6528874"/>
            <a:ext cx="204225" cy="256615"/>
            <a:chOff x="8786300" y="6528874"/>
            <a:chExt cx="204225" cy="256615"/>
          </a:xfrm>
        </p:grpSpPr>
        <p:sp>
          <p:nvSpPr>
            <p:cNvPr id="11" name="Freeform 10"/>
            <p:cNvSpPr>
              <a:spLocks noEditPoints="1"/>
            </p:cNvSpPr>
            <p:nvPr/>
          </p:nvSpPr>
          <p:spPr bwMode="auto">
            <a:xfrm>
              <a:off x="8788450" y="6725362"/>
              <a:ext cx="36545" cy="60127"/>
            </a:xfrm>
            <a:custGeom>
              <a:avLst/>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headEnd/>
              <a:tailEnd/>
            </a:ln>
          </p:spPr>
          <p:txBody>
            <a:bodyPr/>
            <a:lstStyle/>
            <a:p>
              <a:endParaRPr lang="en-US" dirty="0">
                <a:solidFill>
                  <a:srgbClr val="FFFFFF"/>
                </a:solidFill>
              </a:endParaRPr>
            </a:p>
          </p:txBody>
        </p:sp>
        <p:sp>
          <p:nvSpPr>
            <p:cNvPr id="12" name="Freeform 11"/>
            <p:cNvSpPr>
              <a:spLocks noEditPoints="1"/>
            </p:cNvSpPr>
            <p:nvPr/>
          </p:nvSpPr>
          <p:spPr bwMode="auto">
            <a:xfrm>
              <a:off x="8828220" y="6724288"/>
              <a:ext cx="32246" cy="61201"/>
            </a:xfrm>
            <a:custGeom>
              <a:avLst/>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headEnd/>
              <a:tailEnd/>
            </a:ln>
          </p:spPr>
          <p:txBody>
            <a:bodyPr/>
            <a:lstStyle/>
            <a:p>
              <a:endParaRPr lang="en-US">
                <a:solidFill>
                  <a:srgbClr val="FFFFFF"/>
                </a:solidFill>
              </a:endParaRPr>
            </a:p>
          </p:txBody>
        </p:sp>
        <p:sp>
          <p:nvSpPr>
            <p:cNvPr id="13" name="Freeform 12"/>
            <p:cNvSpPr>
              <a:spLocks noEditPoints="1"/>
            </p:cNvSpPr>
            <p:nvPr/>
          </p:nvSpPr>
          <p:spPr bwMode="auto">
            <a:xfrm>
              <a:off x="8865840" y="6741467"/>
              <a:ext cx="31171" cy="44022"/>
            </a:xfrm>
            <a:custGeom>
              <a:avLst/>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headEnd/>
              <a:tailEnd/>
            </a:ln>
          </p:spPr>
          <p:txBody>
            <a:bodyPr/>
            <a:lstStyle/>
            <a:p>
              <a:endParaRPr lang="en-US">
                <a:solidFill>
                  <a:srgbClr val="FFFFFF"/>
                </a:solidFill>
              </a:endParaRPr>
            </a:p>
          </p:txBody>
        </p:sp>
        <p:sp>
          <p:nvSpPr>
            <p:cNvPr id="14" name="Freeform 13"/>
            <p:cNvSpPr>
              <a:spLocks noEditPoints="1"/>
            </p:cNvSpPr>
            <p:nvPr/>
          </p:nvSpPr>
          <p:spPr bwMode="auto">
            <a:xfrm>
              <a:off x="8904535" y="6724288"/>
              <a:ext cx="31171" cy="61201"/>
            </a:xfrm>
            <a:custGeom>
              <a:avLst/>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headEnd/>
              <a:tailEnd/>
            </a:ln>
          </p:spPr>
          <p:txBody>
            <a:bodyPr/>
            <a:lstStyle/>
            <a:p>
              <a:endParaRPr lang="en-US">
                <a:solidFill>
                  <a:srgbClr val="FFFFFF"/>
                </a:solidFill>
              </a:endParaRPr>
            </a:p>
          </p:txBody>
        </p:sp>
        <p:sp>
          <p:nvSpPr>
            <p:cNvPr id="15" name="Freeform 14"/>
            <p:cNvSpPr>
              <a:spLocks noEditPoints="1"/>
            </p:cNvSpPr>
            <p:nvPr/>
          </p:nvSpPr>
          <p:spPr bwMode="auto">
            <a:xfrm>
              <a:off x="8942156" y="6741467"/>
              <a:ext cx="31171" cy="44022"/>
            </a:xfrm>
            <a:custGeom>
              <a:avLst/>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headEnd/>
              <a:tailEnd/>
            </a:ln>
          </p:spPr>
          <p:txBody>
            <a:bodyPr/>
            <a:lstStyle/>
            <a:p>
              <a:endParaRPr lang="en-US">
                <a:solidFill>
                  <a:srgbClr val="FFFFFF"/>
                </a:solidFill>
              </a:endParaRPr>
            </a:p>
          </p:txBody>
        </p:sp>
        <p:sp>
          <p:nvSpPr>
            <p:cNvPr id="16" name="Freeform 15"/>
            <p:cNvSpPr>
              <a:spLocks/>
            </p:cNvSpPr>
            <p:nvPr/>
          </p:nvSpPr>
          <p:spPr bwMode="auto">
            <a:xfrm>
              <a:off x="8904535" y="6528874"/>
              <a:ext cx="68791" cy="165350"/>
            </a:xfrm>
            <a:custGeom>
              <a:avLst/>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headEnd/>
              <a:tailEnd/>
            </a:ln>
          </p:spPr>
          <p:txBody>
            <a:bodyPr/>
            <a:lstStyle/>
            <a:p>
              <a:endParaRPr lang="en-US">
                <a:solidFill>
                  <a:srgbClr val="FFFFFF"/>
                </a:solidFill>
              </a:endParaRPr>
            </a:p>
          </p:txBody>
        </p:sp>
        <p:sp>
          <p:nvSpPr>
            <p:cNvPr id="17" name="Freeform 16"/>
            <p:cNvSpPr>
              <a:spLocks/>
            </p:cNvSpPr>
            <p:nvPr/>
          </p:nvSpPr>
          <p:spPr bwMode="auto">
            <a:xfrm>
              <a:off x="8786300" y="6528874"/>
              <a:ext cx="68791" cy="165350"/>
            </a:xfrm>
            <a:custGeom>
              <a:avLst/>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headEnd/>
              <a:tailEnd/>
            </a:ln>
          </p:spPr>
          <p:txBody>
            <a:bodyPr/>
            <a:lstStyle/>
            <a:p>
              <a:endParaRPr lang="en-US">
                <a:solidFill>
                  <a:srgbClr val="FFFFFF"/>
                </a:solidFill>
              </a:endParaRPr>
            </a:p>
          </p:txBody>
        </p:sp>
        <p:sp>
          <p:nvSpPr>
            <p:cNvPr id="18" name="Freeform 17"/>
            <p:cNvSpPr>
              <a:spLocks/>
            </p:cNvSpPr>
            <p:nvPr/>
          </p:nvSpPr>
          <p:spPr bwMode="auto">
            <a:xfrm>
              <a:off x="8849717" y="6589001"/>
              <a:ext cx="74166" cy="105223"/>
            </a:xfrm>
            <a:custGeom>
              <a:avLst/>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ah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headEnd/>
              <a:tailEnd/>
            </a:ln>
          </p:spPr>
          <p:txBody>
            <a:bodyPr/>
            <a:lstStyle/>
            <a:p>
              <a:endParaRPr lang="en-US">
                <a:solidFill>
                  <a:srgbClr val="FFFFFF"/>
                </a:solidFill>
              </a:endParaRPr>
            </a:p>
          </p:txBody>
        </p:sp>
        <p:sp>
          <p:nvSpPr>
            <p:cNvPr id="19" name="Freeform 18"/>
            <p:cNvSpPr>
              <a:spLocks noEditPoints="1"/>
            </p:cNvSpPr>
            <p:nvPr/>
          </p:nvSpPr>
          <p:spPr bwMode="auto">
            <a:xfrm>
              <a:off x="8977626" y="6528874"/>
              <a:ext cx="12899" cy="12884"/>
            </a:xfrm>
            <a:custGeom>
              <a:avLst/>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headEnd/>
              <a:tailEnd/>
            </a:ln>
          </p:spPr>
          <p:txBody>
            <a:bodyPr/>
            <a:lstStyle/>
            <a:p>
              <a:endParaRPr lang="en-US">
                <a:solidFill>
                  <a:srgbClr val="FFFFFF"/>
                </a:solidFill>
              </a:endParaRPr>
            </a:p>
          </p:txBody>
        </p:sp>
      </p:grpSp>
      <p:sp>
        <p:nvSpPr>
          <p:cNvPr id="2" name="Title Placeholder 1"/>
          <p:cNvSpPr>
            <a:spLocks noGrp="1"/>
          </p:cNvSpPr>
          <p:nvPr>
            <p:ph type="title"/>
          </p:nvPr>
        </p:nvSpPr>
        <p:spPr>
          <a:xfrm>
            <a:off x="228600" y="184150"/>
            <a:ext cx="8686800" cy="411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600" y="990600"/>
            <a:ext cx="8686800" cy="5181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1000" y="6629400"/>
            <a:ext cx="762000" cy="168274"/>
          </a:xfrm>
          <a:prstGeom prst="rect">
            <a:avLst/>
          </a:prstGeom>
        </p:spPr>
        <p:txBody>
          <a:bodyPr vert="horz" lIns="91440" tIns="45720" rIns="91440" bIns="45720" rtlCol="0" anchor="ctr"/>
          <a:lstStyle>
            <a:lvl1pPr algn="ctr">
              <a:defRPr sz="800">
                <a:solidFill>
                  <a:schemeClr val="bg1"/>
                </a:solidFill>
              </a:defRPr>
            </a:lvl1pPr>
          </a:lstStyle>
          <a:p>
            <a:endParaRPr lang="en-US" dirty="0"/>
          </a:p>
        </p:txBody>
      </p:sp>
      <p:sp>
        <p:nvSpPr>
          <p:cNvPr id="5" name="Footer Placeholder 4"/>
          <p:cNvSpPr>
            <a:spLocks noGrp="1"/>
          </p:cNvSpPr>
          <p:nvPr>
            <p:ph type="ftr" sz="quarter" idx="3"/>
          </p:nvPr>
        </p:nvSpPr>
        <p:spPr>
          <a:xfrm>
            <a:off x="211136" y="6629400"/>
            <a:ext cx="3903664" cy="168274"/>
          </a:xfrm>
          <a:prstGeom prst="rect">
            <a:avLst/>
          </a:prstGeom>
        </p:spPr>
        <p:txBody>
          <a:bodyPr vert="horz" lIns="0" tIns="45720" rIns="91440" bIns="45720" rtlCol="0" anchor="ctr"/>
          <a:lstStyle>
            <a:lvl1pPr algn="l">
              <a:defRPr sz="800">
                <a:solidFill>
                  <a:schemeClr val="bg1"/>
                </a:solidFill>
              </a:defRPr>
            </a:lvl1pPr>
          </a:lstStyle>
          <a:p>
            <a:r>
              <a:rPr lang="en-US"/>
              <a:t>Footer Text</a:t>
            </a:r>
            <a:endParaRPr lang="en-US" dirty="0"/>
          </a:p>
        </p:txBody>
      </p:sp>
      <p:sp>
        <p:nvSpPr>
          <p:cNvPr id="6" name="Slide Number Placeholder 5"/>
          <p:cNvSpPr>
            <a:spLocks noGrp="1"/>
          </p:cNvSpPr>
          <p:nvPr>
            <p:ph type="sldNum" sz="quarter" idx="4"/>
          </p:nvPr>
        </p:nvSpPr>
        <p:spPr>
          <a:xfrm>
            <a:off x="4191000" y="6477000"/>
            <a:ext cx="762000" cy="168274"/>
          </a:xfrm>
          <a:prstGeom prst="rect">
            <a:avLst/>
          </a:prstGeom>
        </p:spPr>
        <p:txBody>
          <a:bodyPr vert="horz" lIns="91440" tIns="45720" rIns="91440" bIns="45720" rtlCol="0" anchor="ctr"/>
          <a:lstStyle>
            <a:lvl1pPr algn="r">
              <a:defRPr sz="800">
                <a:solidFill>
                  <a:schemeClr val="bg1"/>
                </a:solidFill>
              </a:defRPr>
            </a:lvl1pPr>
          </a:lstStyle>
          <a:p>
            <a:pPr algn="ctr"/>
            <a:fld id="{90156F56-D5AE-4C6F-B826-C69D1BC521BB}" type="slidenum">
              <a:rPr lang="en-US" smtClean="0"/>
              <a:pPr algn="ctr"/>
              <a:t>‹#›</a:t>
            </a:fld>
            <a:endParaRPr lang="en-US" dirty="0"/>
          </a:p>
        </p:txBody>
      </p:sp>
      <p:sp>
        <p:nvSpPr>
          <p:cNvPr id="20" name="Rectangle 5"/>
          <p:cNvSpPr>
            <a:spLocks noChangeArrowheads="1"/>
          </p:cNvSpPr>
          <p:nvPr userDrawn="1"/>
        </p:nvSpPr>
        <p:spPr bwMode="auto">
          <a:xfrm>
            <a:off x="0" y="0"/>
            <a:ext cx="9144000" cy="779463"/>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pPr>
            <a:endParaRPr lang="en-US" kern="1200" dirty="0">
              <a:solidFill>
                <a:srgbClr val="FFFFFF"/>
              </a:solidFill>
              <a:latin typeface="+mn-lt"/>
              <a:ea typeface="ＭＳ Ｐゴシック" pitchFamily="-111" charset="-128"/>
              <a:cs typeface="+mn-cs"/>
            </a:endParaRPr>
          </a:p>
        </p:txBody>
      </p:sp>
      <p:sp>
        <p:nvSpPr>
          <p:cNvPr id="21" name="Rectangle 20"/>
          <p:cNvSpPr/>
          <p:nvPr userDrawn="1"/>
        </p:nvSpPr>
        <p:spPr bwMode="auto">
          <a:xfrm>
            <a:off x="0" y="6442075"/>
            <a:ext cx="9144000" cy="415925"/>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a typeface="ＭＳ Ｐゴシック" pitchFamily="-111" charset="-128"/>
            </a:endParaRPr>
          </a:p>
        </p:txBody>
      </p:sp>
      <p:sp>
        <p:nvSpPr>
          <p:cNvPr id="22" name="Rectangle 21"/>
          <p:cNvSpPr>
            <a:spLocks noChangeArrowheads="1"/>
          </p:cNvSpPr>
          <p:nvPr userDrawn="1"/>
        </p:nvSpPr>
        <p:spPr bwMode="auto">
          <a:xfrm>
            <a:off x="228600" y="6502400"/>
            <a:ext cx="3890010" cy="107950"/>
          </a:xfrm>
          <a:prstGeom prst="rect">
            <a:avLst/>
          </a:prstGeom>
          <a:noFill/>
          <a:ln w="9525">
            <a:noFill/>
            <a:miter lim="800000"/>
            <a:headEnd/>
            <a:tailEnd/>
          </a:ln>
        </p:spPr>
        <p:txBody>
          <a:bodyPr wrap="square" lIns="0" tIns="0" rIns="0" bIns="0" anchor="b">
            <a:spAutoFit/>
          </a:bodyPr>
          <a:lstStyle/>
          <a:p>
            <a:r>
              <a:rPr lang="en-US" sz="700" dirty="0">
                <a:solidFill>
                  <a:srgbClr val="FFFFFF"/>
                </a:solidFill>
                <a:latin typeface="Adobe Clean" pitchFamily="-111" charset="0"/>
              </a:rPr>
              <a:t>© 2011 Adobe Systems Incorporated.  All Rights Reserved.  Adobe Confidential.</a:t>
            </a:r>
          </a:p>
        </p:txBody>
      </p:sp>
      <p:grpSp>
        <p:nvGrpSpPr>
          <p:cNvPr id="23" name="Group 22"/>
          <p:cNvGrpSpPr/>
          <p:nvPr userDrawn="1"/>
        </p:nvGrpSpPr>
        <p:grpSpPr>
          <a:xfrm>
            <a:off x="8786300" y="6528874"/>
            <a:ext cx="204225" cy="256615"/>
            <a:chOff x="8786300" y="6528874"/>
            <a:chExt cx="204225" cy="256615"/>
          </a:xfrm>
        </p:grpSpPr>
        <p:sp>
          <p:nvSpPr>
            <p:cNvPr id="24" name="Freeform 23"/>
            <p:cNvSpPr>
              <a:spLocks noEditPoints="1"/>
            </p:cNvSpPr>
            <p:nvPr/>
          </p:nvSpPr>
          <p:spPr bwMode="auto">
            <a:xfrm>
              <a:off x="8788450" y="6725362"/>
              <a:ext cx="36545" cy="60127"/>
            </a:xfrm>
            <a:custGeom>
              <a:avLst/>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headEnd/>
              <a:tailEnd/>
            </a:ln>
          </p:spPr>
          <p:txBody>
            <a:bodyPr/>
            <a:lstStyle/>
            <a:p>
              <a:endParaRPr lang="en-US" dirty="0">
                <a:solidFill>
                  <a:srgbClr val="FFFFFF"/>
                </a:solidFill>
              </a:endParaRPr>
            </a:p>
          </p:txBody>
        </p:sp>
        <p:sp>
          <p:nvSpPr>
            <p:cNvPr id="25" name="Freeform 24"/>
            <p:cNvSpPr>
              <a:spLocks noEditPoints="1"/>
            </p:cNvSpPr>
            <p:nvPr/>
          </p:nvSpPr>
          <p:spPr bwMode="auto">
            <a:xfrm>
              <a:off x="8828220" y="6724288"/>
              <a:ext cx="32246" cy="61201"/>
            </a:xfrm>
            <a:custGeom>
              <a:avLst/>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headEnd/>
              <a:tailEnd/>
            </a:ln>
          </p:spPr>
          <p:txBody>
            <a:bodyPr/>
            <a:lstStyle/>
            <a:p>
              <a:endParaRPr lang="en-US">
                <a:solidFill>
                  <a:srgbClr val="FFFFFF"/>
                </a:solidFill>
              </a:endParaRPr>
            </a:p>
          </p:txBody>
        </p:sp>
        <p:sp>
          <p:nvSpPr>
            <p:cNvPr id="26" name="Freeform 25"/>
            <p:cNvSpPr>
              <a:spLocks noEditPoints="1"/>
            </p:cNvSpPr>
            <p:nvPr/>
          </p:nvSpPr>
          <p:spPr bwMode="auto">
            <a:xfrm>
              <a:off x="8865840" y="6741467"/>
              <a:ext cx="31171" cy="44022"/>
            </a:xfrm>
            <a:custGeom>
              <a:avLst/>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headEnd/>
              <a:tailEnd/>
            </a:ln>
          </p:spPr>
          <p:txBody>
            <a:bodyPr/>
            <a:lstStyle/>
            <a:p>
              <a:endParaRPr lang="en-US">
                <a:solidFill>
                  <a:srgbClr val="FFFFFF"/>
                </a:solidFill>
              </a:endParaRPr>
            </a:p>
          </p:txBody>
        </p:sp>
        <p:sp>
          <p:nvSpPr>
            <p:cNvPr id="27" name="Freeform 26"/>
            <p:cNvSpPr>
              <a:spLocks noEditPoints="1"/>
            </p:cNvSpPr>
            <p:nvPr/>
          </p:nvSpPr>
          <p:spPr bwMode="auto">
            <a:xfrm>
              <a:off x="8904535" y="6724288"/>
              <a:ext cx="31171" cy="61201"/>
            </a:xfrm>
            <a:custGeom>
              <a:avLst/>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headEnd/>
              <a:tailEnd/>
            </a:ln>
          </p:spPr>
          <p:txBody>
            <a:bodyPr/>
            <a:lstStyle/>
            <a:p>
              <a:endParaRPr lang="en-US">
                <a:solidFill>
                  <a:srgbClr val="FFFFFF"/>
                </a:solidFill>
              </a:endParaRPr>
            </a:p>
          </p:txBody>
        </p:sp>
        <p:sp>
          <p:nvSpPr>
            <p:cNvPr id="28" name="Freeform 27"/>
            <p:cNvSpPr>
              <a:spLocks noEditPoints="1"/>
            </p:cNvSpPr>
            <p:nvPr/>
          </p:nvSpPr>
          <p:spPr bwMode="auto">
            <a:xfrm>
              <a:off x="8942156" y="6741467"/>
              <a:ext cx="31171" cy="44022"/>
            </a:xfrm>
            <a:custGeom>
              <a:avLst/>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headEnd/>
              <a:tailEnd/>
            </a:ln>
          </p:spPr>
          <p:txBody>
            <a:bodyPr/>
            <a:lstStyle/>
            <a:p>
              <a:endParaRPr lang="en-US">
                <a:solidFill>
                  <a:srgbClr val="FFFFFF"/>
                </a:solidFill>
              </a:endParaRPr>
            </a:p>
          </p:txBody>
        </p:sp>
        <p:sp>
          <p:nvSpPr>
            <p:cNvPr id="29" name="Freeform 28"/>
            <p:cNvSpPr>
              <a:spLocks/>
            </p:cNvSpPr>
            <p:nvPr/>
          </p:nvSpPr>
          <p:spPr bwMode="auto">
            <a:xfrm>
              <a:off x="8904535" y="6528874"/>
              <a:ext cx="68791" cy="165350"/>
            </a:xfrm>
            <a:custGeom>
              <a:avLst/>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headEnd/>
              <a:tailEnd/>
            </a:ln>
          </p:spPr>
          <p:txBody>
            <a:bodyPr/>
            <a:lstStyle/>
            <a:p>
              <a:endParaRPr lang="en-US">
                <a:solidFill>
                  <a:srgbClr val="FFFFFF"/>
                </a:solidFill>
              </a:endParaRPr>
            </a:p>
          </p:txBody>
        </p:sp>
        <p:sp>
          <p:nvSpPr>
            <p:cNvPr id="30" name="Freeform 29"/>
            <p:cNvSpPr>
              <a:spLocks/>
            </p:cNvSpPr>
            <p:nvPr/>
          </p:nvSpPr>
          <p:spPr bwMode="auto">
            <a:xfrm>
              <a:off x="8786300" y="6528874"/>
              <a:ext cx="68791" cy="165350"/>
            </a:xfrm>
            <a:custGeom>
              <a:avLst/>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headEnd/>
              <a:tailEnd/>
            </a:ln>
          </p:spPr>
          <p:txBody>
            <a:bodyPr/>
            <a:lstStyle/>
            <a:p>
              <a:endParaRPr lang="en-US">
                <a:solidFill>
                  <a:srgbClr val="FFFFFF"/>
                </a:solidFill>
              </a:endParaRPr>
            </a:p>
          </p:txBody>
        </p:sp>
        <p:sp>
          <p:nvSpPr>
            <p:cNvPr id="31" name="Freeform 30"/>
            <p:cNvSpPr>
              <a:spLocks/>
            </p:cNvSpPr>
            <p:nvPr/>
          </p:nvSpPr>
          <p:spPr bwMode="auto">
            <a:xfrm>
              <a:off x="8849717" y="6589001"/>
              <a:ext cx="74166" cy="105223"/>
            </a:xfrm>
            <a:custGeom>
              <a:avLst/>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ah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headEnd/>
              <a:tailEnd/>
            </a:ln>
          </p:spPr>
          <p:txBody>
            <a:bodyPr/>
            <a:lstStyle/>
            <a:p>
              <a:endParaRPr lang="en-US">
                <a:solidFill>
                  <a:srgbClr val="FFFFFF"/>
                </a:solidFill>
              </a:endParaRPr>
            </a:p>
          </p:txBody>
        </p:sp>
        <p:sp>
          <p:nvSpPr>
            <p:cNvPr id="32" name="Freeform 31"/>
            <p:cNvSpPr>
              <a:spLocks noEditPoints="1"/>
            </p:cNvSpPr>
            <p:nvPr/>
          </p:nvSpPr>
          <p:spPr bwMode="auto">
            <a:xfrm>
              <a:off x="8977626" y="6528874"/>
              <a:ext cx="12899" cy="12884"/>
            </a:xfrm>
            <a:custGeom>
              <a:avLst/>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headEnd/>
              <a:tailEnd/>
            </a:ln>
          </p:spPr>
          <p:txBody>
            <a:bodyPr/>
            <a:lstStyle/>
            <a:p>
              <a:endParaRPr lang="en-US">
                <a:solidFill>
                  <a:srgbClr val="FFFFFF"/>
                </a:solidFill>
              </a:endParaRPr>
            </a:p>
          </p:txBody>
        </p:sp>
      </p:gr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51" r:id="rId6"/>
    <p:sldLayoutId id="2147483652" r:id="rId7"/>
    <p:sldLayoutId id="2147483653" r:id="rId8"/>
  </p:sldLayoutIdLst>
  <p:transition>
    <p:fade/>
  </p:transition>
  <p:hf hdr="0" ftr="0" dt="0"/>
  <p:txStyles>
    <p:titleStyle>
      <a:lvl1pPr algn="l" defTabSz="914400" rtl="0" eaLnBrk="1" latinLnBrk="0" hangingPunct="1">
        <a:spcBef>
          <a:spcPct val="0"/>
        </a:spcBef>
        <a:buNone/>
        <a:defRPr sz="2400" kern="1200">
          <a:solidFill>
            <a:schemeClr val="bg2"/>
          </a:solidFill>
          <a:latin typeface="+mj-lt"/>
          <a:ea typeface="+mj-ea"/>
          <a:cs typeface="+mj-cs"/>
        </a:defRPr>
      </a:lvl1pPr>
    </p:titleStyle>
    <p:bodyStyle>
      <a:lvl1pPr marL="231775" indent="-231775" algn="l" defTabSz="914400" rtl="0" eaLnBrk="1" latinLnBrk="0" hangingPunct="1">
        <a:spcBef>
          <a:spcPts val="600"/>
        </a:spcBef>
        <a:buClr>
          <a:schemeClr val="accent4"/>
        </a:buClr>
        <a:buSzPct val="70000"/>
        <a:buFont typeface="Wingdings" pitchFamily="2" charset="2"/>
        <a:buChar char="§"/>
        <a:defRPr sz="2000" kern="1200">
          <a:solidFill>
            <a:schemeClr val="tx1"/>
          </a:solidFill>
          <a:latin typeface="+mn-lt"/>
          <a:ea typeface="+mn-ea"/>
          <a:cs typeface="+mn-cs"/>
        </a:defRPr>
      </a:lvl1pPr>
      <a:lvl2pPr marL="463550" indent="-231775" algn="l" defTabSz="914400" rtl="0" eaLnBrk="1" latinLnBrk="0" hangingPunct="1">
        <a:spcBef>
          <a:spcPts val="600"/>
        </a:spcBef>
        <a:buClr>
          <a:schemeClr val="accent4"/>
        </a:buClr>
        <a:buSzPct val="70000"/>
        <a:buFont typeface="Wingdings" pitchFamily="2" charset="2"/>
        <a:buChar char="§"/>
        <a:defRPr sz="1800" kern="1200">
          <a:solidFill>
            <a:schemeClr val="tx1"/>
          </a:solidFill>
          <a:latin typeface="+mn-lt"/>
          <a:ea typeface="+mn-ea"/>
          <a:cs typeface="+mn-cs"/>
        </a:defRPr>
      </a:lvl2pPr>
      <a:lvl3pPr marL="631825" indent="-168275"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3pPr>
      <a:lvl4pPr marL="798513" indent="-166688" algn="l" defTabSz="914400" rtl="0" eaLnBrk="1" latinLnBrk="0" hangingPunct="1">
        <a:spcBef>
          <a:spcPts val="600"/>
        </a:spcBef>
        <a:buClr>
          <a:schemeClr val="accent4"/>
        </a:buClr>
        <a:buSzPct val="70000"/>
        <a:buFont typeface="Wingdings" pitchFamily="2" charset="2"/>
        <a:buChar char="§"/>
        <a:defRPr sz="1600" kern="1200">
          <a:solidFill>
            <a:schemeClr val="tx1"/>
          </a:solidFill>
          <a:latin typeface="+mn-lt"/>
          <a:ea typeface="+mn-ea"/>
          <a:cs typeface="+mn-cs"/>
        </a:defRPr>
      </a:lvl4pPr>
      <a:lvl5pPr marL="914400" indent="-115888" algn="l" defTabSz="914400" rtl="0" eaLnBrk="1" latinLnBrk="0" hangingPunct="1">
        <a:spcBef>
          <a:spcPts val="600"/>
        </a:spcBef>
        <a:buClr>
          <a:schemeClr val="accent4"/>
        </a:buClr>
        <a:buSzPct val="7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ECEBEB-0260-48BA-9FF8-22E79112BC48}"/>
              </a:ext>
            </a:extLst>
          </p:cNvPr>
          <p:cNvSpPr>
            <a:spLocks noGrp="1"/>
          </p:cNvSpPr>
          <p:nvPr>
            <p:ph type="ctrTitle"/>
          </p:nvPr>
        </p:nvSpPr>
        <p:spPr/>
        <p:txBody>
          <a:bodyPr/>
          <a:lstStyle/>
          <a:p>
            <a:r>
              <a:rPr lang="en-US" dirty="0"/>
              <a:t>Parallel signing of pdf documents using blockchain</a:t>
            </a:r>
          </a:p>
        </p:txBody>
      </p:sp>
      <p:sp>
        <p:nvSpPr>
          <p:cNvPr id="8" name="Subtitle 7">
            <a:extLst>
              <a:ext uri="{FF2B5EF4-FFF2-40B4-BE49-F238E27FC236}">
                <a16:creationId xmlns:a16="http://schemas.microsoft.com/office/drawing/2014/main" id="{D19B9A67-3ECD-425D-8DE4-89A5720835BD}"/>
              </a:ext>
            </a:extLst>
          </p:cNvPr>
          <p:cNvSpPr>
            <a:spLocks noGrp="1"/>
          </p:cNvSpPr>
          <p:nvPr>
            <p:ph type="subTitle" idx="1"/>
          </p:nvPr>
        </p:nvSpPr>
        <p:spPr>
          <a:xfrm>
            <a:off x="3174786" y="2767341"/>
            <a:ext cx="8190798" cy="276999"/>
          </a:xfrm>
        </p:spPr>
        <p:txBody>
          <a:bodyPr/>
          <a:lstStyle/>
          <a:p>
            <a:r>
              <a:rPr lang="en-US" dirty="0"/>
              <a:t>			</a:t>
            </a:r>
            <a:r>
              <a:rPr lang="en-US"/>
              <a:t>	</a:t>
            </a:r>
            <a:endParaRPr lang="en-US" b="1"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8AFB158-700F-438A-B859-6BDF2B6B2553}"/>
              </a:ext>
            </a:extLst>
          </p:cNvPr>
          <p:cNvPicPr>
            <a:picLocks noGrp="1" noChangeAspect="1"/>
          </p:cNvPicPr>
          <p:nvPr>
            <p:ph idx="1"/>
          </p:nvPr>
        </p:nvPicPr>
        <p:blipFill>
          <a:blip r:embed="rId2"/>
          <a:stretch>
            <a:fillRect/>
          </a:stretch>
        </p:blipFill>
        <p:spPr>
          <a:xfrm>
            <a:off x="228599" y="1007268"/>
            <a:ext cx="8150113" cy="1785359"/>
          </a:xfrm>
          <a:prstGeom prst="rect">
            <a:avLst/>
          </a:prstGeom>
        </p:spPr>
      </p:pic>
      <p:sp>
        <p:nvSpPr>
          <p:cNvPr id="4" name="Slide Number Placeholder 3">
            <a:extLst>
              <a:ext uri="{FF2B5EF4-FFF2-40B4-BE49-F238E27FC236}">
                <a16:creationId xmlns:a16="http://schemas.microsoft.com/office/drawing/2014/main" id="{0E794EDB-7E3E-45B8-BA10-856671A4345D}"/>
              </a:ext>
            </a:extLst>
          </p:cNvPr>
          <p:cNvSpPr>
            <a:spLocks noGrp="1"/>
          </p:cNvSpPr>
          <p:nvPr>
            <p:ph type="sldNum" sz="quarter" idx="12"/>
          </p:nvPr>
        </p:nvSpPr>
        <p:spPr/>
        <p:txBody>
          <a:bodyPr/>
          <a:lstStyle/>
          <a:p>
            <a:pPr algn="ctr"/>
            <a:fld id="{90156F56-D5AE-4C6F-B826-C69D1BC521BB}" type="slidenum">
              <a:rPr lang="en-US" smtClean="0"/>
              <a:pPr algn="ctr"/>
              <a:t>10</a:t>
            </a:fld>
            <a:endParaRPr lang="en-US" dirty="0"/>
          </a:p>
        </p:txBody>
      </p:sp>
      <p:sp>
        <p:nvSpPr>
          <p:cNvPr id="7" name="Title 6">
            <a:extLst>
              <a:ext uri="{FF2B5EF4-FFF2-40B4-BE49-F238E27FC236}">
                <a16:creationId xmlns:a16="http://schemas.microsoft.com/office/drawing/2014/main" id="{6520F656-2E5E-454A-B1DF-B008D36B02F7}"/>
              </a:ext>
            </a:extLst>
          </p:cNvPr>
          <p:cNvSpPr>
            <a:spLocks noGrp="1"/>
          </p:cNvSpPr>
          <p:nvPr>
            <p:ph type="title"/>
          </p:nvPr>
        </p:nvSpPr>
        <p:spPr/>
        <p:txBody>
          <a:bodyPr>
            <a:normAutofit fontScale="90000"/>
          </a:bodyPr>
          <a:lstStyle/>
          <a:p>
            <a:r>
              <a:rPr lang="en-US" dirty="0"/>
              <a:t>2. Connect to a blockchain from second server </a:t>
            </a:r>
          </a:p>
        </p:txBody>
      </p:sp>
      <p:sp>
        <p:nvSpPr>
          <p:cNvPr id="9" name="TextBox 8">
            <a:extLst>
              <a:ext uri="{FF2B5EF4-FFF2-40B4-BE49-F238E27FC236}">
                <a16:creationId xmlns:a16="http://schemas.microsoft.com/office/drawing/2014/main" id="{EC00E34D-651D-4291-97CD-8D43FF7A3FA8}"/>
              </a:ext>
            </a:extLst>
          </p:cNvPr>
          <p:cNvSpPr txBox="1"/>
          <p:nvPr/>
        </p:nvSpPr>
        <p:spPr>
          <a:xfrm>
            <a:off x="228599" y="3249828"/>
            <a:ext cx="8272850" cy="646331"/>
          </a:xfrm>
          <a:prstGeom prst="rect">
            <a:avLst/>
          </a:prstGeom>
          <a:noFill/>
        </p:spPr>
        <p:txBody>
          <a:bodyPr wrap="square" rtlCol="0">
            <a:spAutoFit/>
          </a:bodyPr>
          <a:lstStyle/>
          <a:p>
            <a:r>
              <a:rPr lang="en-US" dirty="0"/>
              <a:t>3. On first server add connection permissions for this address:1HPsVYh2aNPNWVB8u3s727WcPPHEn3uYPwRSpy</a:t>
            </a:r>
          </a:p>
        </p:txBody>
      </p:sp>
      <p:sp>
        <p:nvSpPr>
          <p:cNvPr id="10" name="TextBox 9">
            <a:extLst>
              <a:ext uri="{FF2B5EF4-FFF2-40B4-BE49-F238E27FC236}">
                <a16:creationId xmlns:a16="http://schemas.microsoft.com/office/drawing/2014/main" id="{5FD05D5E-031C-4BB1-AD8F-82F1802AC8DB}"/>
              </a:ext>
            </a:extLst>
          </p:cNvPr>
          <p:cNvSpPr txBox="1"/>
          <p:nvPr/>
        </p:nvSpPr>
        <p:spPr>
          <a:xfrm>
            <a:off x="228599" y="4176584"/>
            <a:ext cx="7741509" cy="646331"/>
          </a:xfrm>
          <a:prstGeom prst="rect">
            <a:avLst/>
          </a:prstGeom>
          <a:noFill/>
        </p:spPr>
        <p:txBody>
          <a:bodyPr wrap="square" rtlCol="0">
            <a:spAutoFit/>
          </a:bodyPr>
          <a:lstStyle/>
          <a:p>
            <a:r>
              <a:rPr lang="en-US"/>
              <a:t>multichain-cli chain1 grant 1HPsVYh2aNPNWVB8u3s727WcPPHEn3uYPwRSpy connect</a:t>
            </a:r>
            <a:endParaRPr lang="en-US" dirty="0"/>
          </a:p>
        </p:txBody>
      </p:sp>
      <p:pic>
        <p:nvPicPr>
          <p:cNvPr id="11" name="Picture 10">
            <a:extLst>
              <a:ext uri="{FF2B5EF4-FFF2-40B4-BE49-F238E27FC236}">
                <a16:creationId xmlns:a16="http://schemas.microsoft.com/office/drawing/2014/main" id="{D05FC498-D2BD-4884-AD81-A75C97460588}"/>
              </a:ext>
            </a:extLst>
          </p:cNvPr>
          <p:cNvPicPr>
            <a:picLocks noChangeAspect="1"/>
          </p:cNvPicPr>
          <p:nvPr/>
        </p:nvPicPr>
        <p:blipFill>
          <a:blip r:embed="rId3"/>
          <a:stretch>
            <a:fillRect/>
          </a:stretch>
        </p:blipFill>
        <p:spPr>
          <a:xfrm>
            <a:off x="278027" y="4972474"/>
            <a:ext cx="8637373" cy="1155540"/>
          </a:xfrm>
          <a:prstGeom prst="rect">
            <a:avLst/>
          </a:prstGeom>
        </p:spPr>
      </p:pic>
    </p:spTree>
    <p:extLst>
      <p:ext uri="{BB962C8B-B14F-4D97-AF65-F5344CB8AC3E}">
        <p14:creationId xmlns:p14="http://schemas.microsoft.com/office/powerpoint/2010/main" val="26411834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5A66-3B08-47FC-BB62-D8960B60AB4C}"/>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F54486DF-930E-42C4-A494-0A88C60F5A7E}"/>
              </a:ext>
            </a:extLst>
          </p:cNvPr>
          <p:cNvSpPr>
            <a:spLocks noGrp="1"/>
          </p:cNvSpPr>
          <p:nvPr>
            <p:ph idx="1"/>
          </p:nvPr>
        </p:nvSpPr>
        <p:spPr/>
        <p:txBody>
          <a:bodyPr>
            <a:normAutofit lnSpcReduction="10000"/>
          </a:bodyPr>
          <a:lstStyle/>
          <a:p>
            <a:r>
              <a:rPr lang="en-US" dirty="0"/>
              <a:t>Step 5 :Store key (unique id of PDF) and value(signature as well as public key ) in blockchain </a:t>
            </a:r>
          </a:p>
          <a:p>
            <a:pPr marL="0" indent="0">
              <a:buNone/>
            </a:pPr>
            <a:r>
              <a:rPr lang="en-US" dirty="0"/>
              <a:t> function : </a:t>
            </a:r>
            <a:r>
              <a:rPr lang="en-US" dirty="0" err="1"/>
              <a:t>put_Document_onBlockchain</a:t>
            </a:r>
            <a:r>
              <a:rPr lang="en-US" dirty="0"/>
              <a:t> on</a:t>
            </a:r>
          </a:p>
          <a:p>
            <a:pPr marL="0" indent="0">
              <a:buNone/>
            </a:pPr>
            <a:r>
              <a:rPr lang="en-US" dirty="0"/>
              <a:t>IP: 10.40.228.114</a:t>
            </a:r>
          </a:p>
          <a:p>
            <a:pPr marL="0" indent="0">
              <a:buNone/>
            </a:pPr>
            <a:r>
              <a:rPr lang="en-US" dirty="0"/>
              <a:t>Port:7219</a:t>
            </a:r>
          </a:p>
          <a:p>
            <a:pPr marL="0" indent="0">
              <a:buNone/>
            </a:pPr>
            <a:r>
              <a:rPr lang="en-US" dirty="0"/>
              <a:t>Chain name:chain1 , username , password .</a:t>
            </a:r>
          </a:p>
          <a:p>
            <a:pPr marL="0" indent="0">
              <a:buNone/>
            </a:pPr>
            <a:endParaRPr lang="en-US" dirty="0"/>
          </a:p>
          <a:p>
            <a:r>
              <a:rPr lang="en-US" dirty="0"/>
              <a:t>Step6: Retrieving document information from blockchain </a:t>
            </a:r>
          </a:p>
          <a:p>
            <a:pPr marL="0" indent="0">
              <a:buNone/>
            </a:pPr>
            <a:r>
              <a:rPr lang="en-US" dirty="0"/>
              <a:t>Function :Retrieve information from blockchain </a:t>
            </a:r>
          </a:p>
          <a:p>
            <a:pPr marL="0" indent="0">
              <a:buNone/>
            </a:pPr>
            <a:r>
              <a:rPr lang="en-US" dirty="0"/>
              <a:t>Return :Private key of signer, public key </a:t>
            </a:r>
          </a:p>
          <a:p>
            <a:pPr marL="0" indent="0">
              <a:buNone/>
            </a:pPr>
            <a:r>
              <a:rPr lang="en-US" dirty="0"/>
              <a:t>Pdf file</a:t>
            </a:r>
          </a:p>
          <a:p>
            <a:pPr marL="0" indent="0">
              <a:buNone/>
            </a:pPr>
            <a:r>
              <a:rPr lang="en-US" dirty="0"/>
              <a:t>Hash information </a:t>
            </a:r>
          </a:p>
        </p:txBody>
      </p:sp>
      <p:sp>
        <p:nvSpPr>
          <p:cNvPr id="4" name="Slide Number Placeholder 3">
            <a:extLst>
              <a:ext uri="{FF2B5EF4-FFF2-40B4-BE49-F238E27FC236}">
                <a16:creationId xmlns:a16="http://schemas.microsoft.com/office/drawing/2014/main" id="{0F59C585-5D2F-4044-820D-BB3ED6E9FF31}"/>
              </a:ext>
            </a:extLst>
          </p:cNvPr>
          <p:cNvSpPr>
            <a:spLocks noGrp="1"/>
          </p:cNvSpPr>
          <p:nvPr>
            <p:ph type="sldNum" sz="quarter" idx="12"/>
          </p:nvPr>
        </p:nvSpPr>
        <p:spPr/>
        <p:txBody>
          <a:bodyPr/>
          <a:lstStyle/>
          <a:p>
            <a:pPr algn="ctr"/>
            <a:fld id="{90156F56-D5AE-4C6F-B826-C69D1BC521BB}" type="slidenum">
              <a:rPr lang="en-US" smtClean="0"/>
              <a:pPr algn="ctr"/>
              <a:t>11</a:t>
            </a:fld>
            <a:endParaRPr lang="en-US" dirty="0"/>
          </a:p>
        </p:txBody>
      </p:sp>
    </p:spTree>
    <p:extLst>
      <p:ext uri="{BB962C8B-B14F-4D97-AF65-F5344CB8AC3E}">
        <p14:creationId xmlns:p14="http://schemas.microsoft.com/office/powerpoint/2010/main" val="27347877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lstStyle/>
          <a:p>
            <a:r>
              <a:rPr lang="en-US" dirty="0"/>
              <a:t>Step7 :</a:t>
            </a:r>
          </a:p>
          <a:p>
            <a:pPr marL="0" indent="0">
              <a:buNone/>
            </a:pPr>
            <a:r>
              <a:rPr lang="en-US" dirty="0"/>
              <a:t>BQL(Browsing query language):Select records from block having a particular  unique id  (for some pdf) to list all the transactions(signings of document ) in ascending /descending order.</a:t>
            </a:r>
          </a:p>
          <a:p>
            <a:endParaRPr lang="en-US" dirty="0"/>
          </a:p>
          <a:p>
            <a:r>
              <a:rPr lang="en-US" dirty="0"/>
              <a:t>Step8 :Verifying the signature</a:t>
            </a:r>
          </a:p>
          <a:p>
            <a:pPr marL="0" indent="0">
              <a:buNone/>
            </a:pPr>
            <a:r>
              <a:rPr lang="en-US" dirty="0"/>
              <a:t>Information retrieved from block  like public key is used to decrypt the signature Hashing information can be used to compute hash of the received document. compare both the hashes to check integrity ,authenticity of the document.</a:t>
            </a:r>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12</a:t>
            </a:fld>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US" dirty="0"/>
              <a:t>Challenges the 3D printing industry faces:</a:t>
            </a:r>
          </a:p>
          <a:p>
            <a:pPr>
              <a:buFont typeface="Wingdings" panose="05000000000000000000" pitchFamily="2" charset="2"/>
              <a:buChar char="Ø"/>
            </a:pPr>
            <a:r>
              <a:rPr lang="en-US" dirty="0"/>
              <a:t>file IP protection </a:t>
            </a:r>
          </a:p>
          <a:p>
            <a:pPr>
              <a:buFont typeface="Wingdings" panose="05000000000000000000" pitchFamily="2" charset="2"/>
              <a:buChar char="Ø"/>
            </a:pPr>
            <a:r>
              <a:rPr lang="en-US" dirty="0"/>
              <a:t> file integrity (tamper-proof)</a:t>
            </a:r>
          </a:p>
          <a:p>
            <a:pPr>
              <a:buFont typeface="Wingdings" panose="05000000000000000000" pitchFamily="2" charset="2"/>
              <a:buChar char="Ø"/>
            </a:pPr>
            <a:r>
              <a:rPr lang="en-US" dirty="0"/>
              <a:t>ensure repeatable printability, tracking the digital data trail to ensure traceability.</a:t>
            </a:r>
          </a:p>
          <a:p>
            <a:pPr>
              <a:buFont typeface="Wingdings" panose="05000000000000000000" pitchFamily="2" charset="2"/>
              <a:buChar char="Ø"/>
            </a:pPr>
            <a:r>
              <a:rPr lang="en-US" dirty="0"/>
              <a:t>3D digital manufacturing inherits several privacy and security-related challenges with multiple stake holders. Blockchain technology can be used for enabling data governance, data provenance, data auditability and data validation in 3D printing.</a:t>
            </a:r>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13</a:t>
            </a:fld>
            <a:endParaRPr lang="en-US" dirty="0"/>
          </a:p>
        </p:txBody>
      </p:sp>
      <p:sp>
        <p:nvSpPr>
          <p:cNvPr id="5" name="Title 4">
            <a:extLst>
              <a:ext uri="{FF2B5EF4-FFF2-40B4-BE49-F238E27FC236}">
                <a16:creationId xmlns:a16="http://schemas.microsoft.com/office/drawing/2014/main" id="{3B202ED7-188F-4563-838E-F674F14AEF37}"/>
              </a:ext>
            </a:extLst>
          </p:cNvPr>
          <p:cNvSpPr>
            <a:spLocks noGrp="1"/>
          </p:cNvSpPr>
          <p:nvPr>
            <p:ph type="title"/>
          </p:nvPr>
        </p:nvSpPr>
        <p:spPr>
          <a:xfrm>
            <a:off x="240957" y="184150"/>
            <a:ext cx="8686800" cy="411162"/>
          </a:xfrm>
        </p:spPr>
        <p:txBody>
          <a:bodyPr>
            <a:normAutofit fontScale="90000"/>
          </a:bodyPr>
          <a:lstStyle/>
          <a:p>
            <a:r>
              <a:rPr lang="en-US" dirty="0"/>
              <a:t>3D Printing and Blockchain</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9144000" cy="6858000"/>
          </a:xfrm>
          <a:prstGeom prst="rect">
            <a:avLst/>
          </a:prstGeom>
          <a:solidFill>
            <a:srgbClr val="37434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20" rIns="91439" bIns="45720" anchor="ctr"/>
          <a:lstStyle/>
          <a:p>
            <a:pPr algn="ctr" rtl="0" fontAlgn="base">
              <a:spcBef>
                <a:spcPct val="0"/>
              </a:spcBef>
              <a:spcAft>
                <a:spcPct val="0"/>
              </a:spcAft>
            </a:pPr>
            <a:endParaRPr lang="en-US" kern="1200">
              <a:solidFill>
                <a:srgbClr val="FFFFFF"/>
              </a:solidFill>
              <a:latin typeface="+mn-lt"/>
              <a:ea typeface="ＭＳ Ｐゴシック" pitchFamily="-111" charset="-128"/>
              <a:cs typeface="+mn-cs"/>
            </a:endParaRPr>
          </a:p>
        </p:txBody>
      </p:sp>
      <p:grpSp>
        <p:nvGrpSpPr>
          <p:cNvPr id="2" name="Group 2"/>
          <p:cNvGrpSpPr/>
          <p:nvPr/>
        </p:nvGrpSpPr>
        <p:grpSpPr>
          <a:xfrm>
            <a:off x="3799878" y="2449523"/>
            <a:ext cx="1544245" cy="1940391"/>
            <a:chOff x="8786300" y="6528874"/>
            <a:chExt cx="204225" cy="256615"/>
          </a:xfrm>
        </p:grpSpPr>
        <p:sp>
          <p:nvSpPr>
            <p:cNvPr id="4" name="Freeform 3"/>
            <p:cNvSpPr>
              <a:spLocks noEditPoints="1"/>
            </p:cNvSpPr>
            <p:nvPr/>
          </p:nvSpPr>
          <p:spPr bwMode="auto">
            <a:xfrm>
              <a:off x="8788450" y="6725362"/>
              <a:ext cx="36545" cy="60127"/>
            </a:xfrm>
            <a:custGeom>
              <a:avLst/>
              <a:gdLst>
                <a:gd name="T0" fmla="*/ 540229938 w 212"/>
                <a:gd name="T1" fmla="*/ 2083798107 h 332"/>
                <a:gd name="T2" fmla="*/ 426475886 w 212"/>
                <a:gd name="T3" fmla="*/ 2147483647 h 332"/>
                <a:gd name="T4" fmla="*/ 0 w 212"/>
                <a:gd name="T5" fmla="*/ 2147483647 h 332"/>
                <a:gd name="T6" fmla="*/ 525996886 w 212"/>
                <a:gd name="T7" fmla="*/ 0 h 332"/>
                <a:gd name="T8" fmla="*/ 1037797444 w 212"/>
                <a:gd name="T9" fmla="*/ 0 h 332"/>
                <a:gd name="T10" fmla="*/ 1506935762 w 212"/>
                <a:gd name="T11" fmla="*/ 2147483647 h 332"/>
                <a:gd name="T12" fmla="*/ 1094656011 w 212"/>
                <a:gd name="T13" fmla="*/ 2147483647 h 332"/>
                <a:gd name="T14" fmla="*/ 980938876 w 212"/>
                <a:gd name="T15" fmla="*/ 2083798107 h 332"/>
                <a:gd name="T16" fmla="*/ 540229938 w 212"/>
                <a:gd name="T17" fmla="*/ 2083798107 h 332"/>
                <a:gd name="T18" fmla="*/ 938276636 w 212"/>
                <a:gd name="T19" fmla="*/ 1703423933 h 332"/>
                <a:gd name="T20" fmla="*/ 852988688 w 212"/>
                <a:gd name="T21" fmla="*/ 1108041259 h 332"/>
                <a:gd name="T22" fmla="*/ 852988688 w 212"/>
                <a:gd name="T23" fmla="*/ 1108041259 h 332"/>
                <a:gd name="T24" fmla="*/ 767700933 w 212"/>
                <a:gd name="T25" fmla="*/ 479618371 h 332"/>
                <a:gd name="T26" fmla="*/ 767700933 w 212"/>
                <a:gd name="T27" fmla="*/ 479618371 h 332"/>
                <a:gd name="T28" fmla="*/ 767700933 w 212"/>
                <a:gd name="T29" fmla="*/ 479618371 h 332"/>
                <a:gd name="T30" fmla="*/ 682376261 w 212"/>
                <a:gd name="T31" fmla="*/ 1108041259 h 332"/>
                <a:gd name="T32" fmla="*/ 582855261 w 212"/>
                <a:gd name="T33" fmla="*/ 1703423933 h 332"/>
                <a:gd name="T34" fmla="*/ 938276636 w 212"/>
                <a:gd name="T35" fmla="*/ 1703423933 h 3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2"/>
                <a:gd name="T55" fmla="*/ 0 h 332"/>
                <a:gd name="T56" fmla="*/ 212 w 212"/>
                <a:gd name="T57" fmla="*/ 332 h 3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08" y="58"/>
                  </a:lnTo>
                  <a:lnTo>
                    <a:pt x="96" y="134"/>
                  </a:lnTo>
                  <a:lnTo>
                    <a:pt x="82" y="206"/>
                  </a:lnTo>
                  <a:lnTo>
                    <a:pt x="132" y="206"/>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6" name="Freeform 5"/>
            <p:cNvSpPr>
              <a:spLocks noEditPoints="1"/>
            </p:cNvSpPr>
            <p:nvPr/>
          </p:nvSpPr>
          <p:spPr bwMode="auto">
            <a:xfrm>
              <a:off x="8828220" y="6724288"/>
              <a:ext cx="32246" cy="61201"/>
            </a:xfrm>
            <a:custGeom>
              <a:avLst/>
              <a:gdLst>
                <a:gd name="T0" fmla="*/ 1389229327 w 182"/>
                <a:gd name="T1" fmla="*/ 2110823318 h 346"/>
                <a:gd name="T2" fmla="*/ 1404655613 w 182"/>
                <a:gd name="T3" fmla="*/ 2147483647 h 346"/>
                <a:gd name="T4" fmla="*/ 972444917 w 182"/>
                <a:gd name="T5" fmla="*/ 2147483647 h 346"/>
                <a:gd name="T6" fmla="*/ 972444917 w 182"/>
                <a:gd name="T7" fmla="*/ 2147483647 h 346"/>
                <a:gd name="T8" fmla="*/ 818103406 w 182"/>
                <a:gd name="T9" fmla="*/ 2147483647 h 346"/>
                <a:gd name="T10" fmla="*/ 648296677 w 182"/>
                <a:gd name="T11" fmla="*/ 2147483647 h 346"/>
                <a:gd name="T12" fmla="*/ 586552207 w 182"/>
                <a:gd name="T13" fmla="*/ 2147483647 h 346"/>
                <a:gd name="T14" fmla="*/ 447637180 w 182"/>
                <a:gd name="T15" fmla="*/ 2147483647 h 346"/>
                <a:gd name="T16" fmla="*/ 324148240 w 182"/>
                <a:gd name="T17" fmla="*/ 2147483647 h 346"/>
                <a:gd name="T18" fmla="*/ 154341511 w 182"/>
                <a:gd name="T19" fmla="*/ 2147483647 h 346"/>
                <a:gd name="T20" fmla="*/ 46317986 w 182"/>
                <a:gd name="T21" fmla="*/ 2095415750 h 346"/>
                <a:gd name="T22" fmla="*/ 0 w 182"/>
                <a:gd name="T23" fmla="*/ 1710229130 h 346"/>
                <a:gd name="T24" fmla="*/ 15426286 w 182"/>
                <a:gd name="T25" fmla="*/ 1479117000 h 346"/>
                <a:gd name="T26" fmla="*/ 108062456 w 182"/>
                <a:gd name="T27" fmla="*/ 1124745318 h 346"/>
                <a:gd name="T28" fmla="*/ 277830253 w 182"/>
                <a:gd name="T29" fmla="*/ 878225818 h 346"/>
                <a:gd name="T30" fmla="*/ 478489751 w 182"/>
                <a:gd name="T31" fmla="*/ 770373438 h 346"/>
                <a:gd name="T32" fmla="*/ 601978493 w 182"/>
                <a:gd name="T33" fmla="*/ 754966068 h 346"/>
                <a:gd name="T34" fmla="*/ 802677120 w 182"/>
                <a:gd name="T35" fmla="*/ 801188375 h 346"/>
                <a:gd name="T36" fmla="*/ 910700447 w 182"/>
                <a:gd name="T37" fmla="*/ 939855693 h 346"/>
                <a:gd name="T38" fmla="*/ 926165862 w 182"/>
                <a:gd name="T39" fmla="*/ 0 h 346"/>
                <a:gd name="T40" fmla="*/ 926165862 w 182"/>
                <a:gd name="T41" fmla="*/ 1494524568 h 346"/>
                <a:gd name="T42" fmla="*/ 926165862 w 182"/>
                <a:gd name="T43" fmla="*/ 1386672188 h 346"/>
                <a:gd name="T44" fmla="*/ 895274161 w 182"/>
                <a:gd name="T45" fmla="*/ 1294227375 h 346"/>
                <a:gd name="T46" fmla="*/ 802677120 w 182"/>
                <a:gd name="T47" fmla="*/ 1155560255 h 346"/>
                <a:gd name="T48" fmla="*/ 725467235 w 182"/>
                <a:gd name="T49" fmla="*/ 1140152688 h 346"/>
                <a:gd name="T50" fmla="*/ 663722963 w 182"/>
                <a:gd name="T51" fmla="*/ 1155560255 h 346"/>
                <a:gd name="T52" fmla="*/ 555699438 w 182"/>
                <a:gd name="T53" fmla="*/ 1248005068 h 346"/>
                <a:gd name="T54" fmla="*/ 493955166 w 182"/>
                <a:gd name="T55" fmla="*/ 1402079755 h 346"/>
                <a:gd name="T56" fmla="*/ 463063465 w 182"/>
                <a:gd name="T57" fmla="*/ 1725636500 h 346"/>
                <a:gd name="T58" fmla="*/ 478489751 w 182"/>
                <a:gd name="T59" fmla="*/ 1848896250 h 346"/>
                <a:gd name="T60" fmla="*/ 509381452 w 182"/>
                <a:gd name="T61" fmla="*/ 2064600813 h 346"/>
                <a:gd name="T62" fmla="*/ 571125922 w 182"/>
                <a:gd name="T63" fmla="*/ 2147483647 h 346"/>
                <a:gd name="T64" fmla="*/ 663722963 w 182"/>
                <a:gd name="T65" fmla="*/ 2147483647 h 346"/>
                <a:gd name="T66" fmla="*/ 710040950 w 182"/>
                <a:gd name="T67" fmla="*/ 2147483647 h 346"/>
                <a:gd name="T68" fmla="*/ 818103406 w 182"/>
                <a:gd name="T69" fmla="*/ 2147483647 h 346"/>
                <a:gd name="T70" fmla="*/ 910700447 w 182"/>
                <a:gd name="T71" fmla="*/ 2095415750 h 346"/>
                <a:gd name="T72" fmla="*/ 926165862 w 182"/>
                <a:gd name="T73" fmla="*/ 2049193443 h 346"/>
                <a:gd name="T74" fmla="*/ 926165862 w 182"/>
                <a:gd name="T75" fmla="*/ 1494524568 h 3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82"/>
                <a:gd name="T115" fmla="*/ 0 h 346"/>
                <a:gd name="T116" fmla="*/ 182 w 182"/>
                <a:gd name="T117" fmla="*/ 346 h 3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82" h="346">
                  <a:moveTo>
                    <a:pt x="180" y="0"/>
                  </a:moveTo>
                  <a:lnTo>
                    <a:pt x="180" y="274"/>
                  </a:lnTo>
                  <a:lnTo>
                    <a:pt x="182" y="342"/>
                  </a:lnTo>
                  <a:lnTo>
                    <a:pt x="130" y="342"/>
                  </a:lnTo>
                  <a:lnTo>
                    <a:pt x="126" y="314"/>
                  </a:lnTo>
                  <a:lnTo>
                    <a:pt x="118" y="328"/>
                  </a:lnTo>
                  <a:lnTo>
                    <a:pt x="106" y="338"/>
                  </a:lnTo>
                  <a:lnTo>
                    <a:pt x="92" y="344"/>
                  </a:lnTo>
                  <a:lnTo>
                    <a:pt x="84"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2" y="192"/>
                  </a:lnTo>
                  <a:lnTo>
                    <a:pt x="6" y="168"/>
                  </a:lnTo>
                  <a:lnTo>
                    <a:pt x="14" y="146"/>
                  </a:lnTo>
                  <a:lnTo>
                    <a:pt x="24" y="128"/>
                  </a:lnTo>
                  <a:lnTo>
                    <a:pt x="36" y="114"/>
                  </a:lnTo>
                  <a:lnTo>
                    <a:pt x="48" y="106"/>
                  </a:lnTo>
                  <a:lnTo>
                    <a:pt x="62" y="100"/>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16" y="168"/>
                  </a:lnTo>
                  <a:lnTo>
                    <a:pt x="110" y="158"/>
                  </a:lnTo>
                  <a:lnTo>
                    <a:pt x="104" y="150"/>
                  </a:lnTo>
                  <a:lnTo>
                    <a:pt x="98" y="148"/>
                  </a:lnTo>
                  <a:lnTo>
                    <a:pt x="94" y="148"/>
                  </a:lnTo>
                  <a:lnTo>
                    <a:pt x="86" y="150"/>
                  </a:lnTo>
                  <a:lnTo>
                    <a:pt x="78" y="154"/>
                  </a:lnTo>
                  <a:lnTo>
                    <a:pt x="72" y="162"/>
                  </a:lnTo>
                  <a:lnTo>
                    <a:pt x="68" y="170"/>
                  </a:lnTo>
                  <a:lnTo>
                    <a:pt x="64" y="182"/>
                  </a:lnTo>
                  <a:lnTo>
                    <a:pt x="62" y="194"/>
                  </a:lnTo>
                  <a:lnTo>
                    <a:pt x="60" y="224"/>
                  </a:lnTo>
                  <a:lnTo>
                    <a:pt x="62" y="240"/>
                  </a:lnTo>
                  <a:lnTo>
                    <a:pt x="64" y="254"/>
                  </a:lnTo>
                  <a:lnTo>
                    <a:pt x="66" y="268"/>
                  </a:lnTo>
                  <a:lnTo>
                    <a:pt x="70" y="278"/>
                  </a:lnTo>
                  <a:lnTo>
                    <a:pt x="74" y="286"/>
                  </a:lnTo>
                  <a:lnTo>
                    <a:pt x="80" y="292"/>
                  </a:lnTo>
                  <a:lnTo>
                    <a:pt x="86" y="296"/>
                  </a:lnTo>
                  <a:lnTo>
                    <a:pt x="92" y="298"/>
                  </a:lnTo>
                  <a:lnTo>
                    <a:pt x="100" y="296"/>
                  </a:lnTo>
                  <a:lnTo>
                    <a:pt x="106" y="292"/>
                  </a:lnTo>
                  <a:lnTo>
                    <a:pt x="112" y="284"/>
                  </a:lnTo>
                  <a:lnTo>
                    <a:pt x="118" y="272"/>
                  </a:lnTo>
                  <a:lnTo>
                    <a:pt x="120" y="266"/>
                  </a:lnTo>
                  <a:lnTo>
                    <a:pt x="120" y="258"/>
                  </a:lnTo>
                  <a:lnTo>
                    <a:pt x="120" y="19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7" name="Freeform 6"/>
            <p:cNvSpPr>
              <a:spLocks noEditPoints="1"/>
            </p:cNvSpPr>
            <p:nvPr/>
          </p:nvSpPr>
          <p:spPr bwMode="auto">
            <a:xfrm>
              <a:off x="8865840" y="6741467"/>
              <a:ext cx="31171" cy="44022"/>
            </a:xfrm>
            <a:custGeom>
              <a:avLst/>
              <a:gdLst>
                <a:gd name="T0" fmla="*/ 627434408 w 182"/>
                <a:gd name="T1" fmla="*/ 1930842020 h 248"/>
                <a:gd name="T2" fmla="*/ 376467904 w 182"/>
                <a:gd name="T3" fmla="*/ 1868540196 h 248"/>
                <a:gd name="T4" fmla="*/ 167323101 w 182"/>
                <a:gd name="T5" fmla="*/ 1681713805 h 248"/>
                <a:gd name="T6" fmla="*/ 41821701 w 182"/>
                <a:gd name="T7" fmla="*/ 1385839502 h 248"/>
                <a:gd name="T8" fmla="*/ 0 w 182"/>
                <a:gd name="T9" fmla="*/ 965440631 h 248"/>
                <a:gd name="T10" fmla="*/ 13940631 w 182"/>
                <a:gd name="T11" fmla="*/ 731868152 h 248"/>
                <a:gd name="T12" fmla="*/ 111560960 w 182"/>
                <a:gd name="T13" fmla="*/ 358136488 h 248"/>
                <a:gd name="T14" fmla="*/ 292788014 w 182"/>
                <a:gd name="T15" fmla="*/ 124564206 h 248"/>
                <a:gd name="T16" fmla="*/ 515873448 w 182"/>
                <a:gd name="T17" fmla="*/ 15555735 h 248"/>
                <a:gd name="T18" fmla="*/ 641374848 w 182"/>
                <a:gd name="T19" fmla="*/ 0 h 248"/>
                <a:gd name="T20" fmla="*/ 906281982 w 182"/>
                <a:gd name="T21" fmla="*/ 62301626 h 248"/>
                <a:gd name="T22" fmla="*/ 1101486154 w 182"/>
                <a:gd name="T23" fmla="*/ 249128215 h 248"/>
                <a:gd name="T24" fmla="*/ 1226987554 w 182"/>
                <a:gd name="T25" fmla="*/ 560558055 h 248"/>
                <a:gd name="T26" fmla="*/ 1268809256 w 182"/>
                <a:gd name="T27" fmla="*/ 965440631 h 248"/>
                <a:gd name="T28" fmla="*/ 1254868816 w 182"/>
                <a:gd name="T29" fmla="*/ 1105560573 h 248"/>
                <a:gd name="T30" fmla="*/ 1226987554 w 182"/>
                <a:gd name="T31" fmla="*/ 1339133053 h 248"/>
                <a:gd name="T32" fmla="*/ 1171225413 w 182"/>
                <a:gd name="T33" fmla="*/ 1525998687 h 248"/>
                <a:gd name="T34" fmla="*/ 1087545523 w 182"/>
                <a:gd name="T35" fmla="*/ 1681713805 h 248"/>
                <a:gd name="T36" fmla="*/ 948103493 w 182"/>
                <a:gd name="T37" fmla="*/ 1837428725 h 248"/>
                <a:gd name="T38" fmla="*/ 738958881 w 182"/>
                <a:gd name="T39" fmla="*/ 1930842020 h 248"/>
                <a:gd name="T40" fmla="*/ 627434408 w 182"/>
                <a:gd name="T41" fmla="*/ 1930842020 h 248"/>
                <a:gd name="T42" fmla="*/ 641374848 w 182"/>
                <a:gd name="T43" fmla="*/ 1572705334 h 248"/>
                <a:gd name="T44" fmla="*/ 738958881 w 182"/>
                <a:gd name="T45" fmla="*/ 1525998687 h 248"/>
                <a:gd name="T46" fmla="*/ 794757509 w 182"/>
                <a:gd name="T47" fmla="*/ 1370283766 h 248"/>
                <a:gd name="T48" fmla="*/ 836579211 w 182"/>
                <a:gd name="T49" fmla="*/ 965440631 h 248"/>
                <a:gd name="T50" fmla="*/ 836579211 w 182"/>
                <a:gd name="T51" fmla="*/ 762979821 h 248"/>
                <a:gd name="T52" fmla="*/ 794757509 w 182"/>
                <a:gd name="T53" fmla="*/ 560558055 h 248"/>
                <a:gd name="T54" fmla="*/ 738958881 w 182"/>
                <a:gd name="T55" fmla="*/ 404843135 h 248"/>
                <a:gd name="T56" fmla="*/ 627434408 w 182"/>
                <a:gd name="T57" fmla="*/ 358136488 h 248"/>
                <a:gd name="T58" fmla="*/ 571672076 w 182"/>
                <a:gd name="T59" fmla="*/ 373692421 h 248"/>
                <a:gd name="T60" fmla="*/ 487992377 w 182"/>
                <a:gd name="T61" fmla="*/ 482700694 h 248"/>
                <a:gd name="T62" fmla="*/ 446170676 w 182"/>
                <a:gd name="T63" fmla="*/ 654010791 h 248"/>
                <a:gd name="T64" fmla="*/ 418289605 w 182"/>
                <a:gd name="T65" fmla="*/ 965440631 h 248"/>
                <a:gd name="T66" fmla="*/ 432230045 w 182"/>
                <a:gd name="T67" fmla="*/ 1198973868 h 248"/>
                <a:gd name="T68" fmla="*/ 460111307 w 182"/>
                <a:gd name="T69" fmla="*/ 1385839502 h 248"/>
                <a:gd name="T70" fmla="*/ 529850566 w 182"/>
                <a:gd name="T71" fmla="*/ 1525998687 h 248"/>
                <a:gd name="T72" fmla="*/ 641374848 w 182"/>
                <a:gd name="T73" fmla="*/ 1572705334 h 2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2"/>
                <a:gd name="T112" fmla="*/ 0 h 248"/>
                <a:gd name="T113" fmla="*/ 182 w 182"/>
                <a:gd name="T114" fmla="*/ 248 h 2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2" y="94"/>
                  </a:lnTo>
                  <a:lnTo>
                    <a:pt x="8" y="68"/>
                  </a:lnTo>
                  <a:lnTo>
                    <a:pt x="16" y="46"/>
                  </a:lnTo>
                  <a:lnTo>
                    <a:pt x="28" y="30"/>
                  </a:lnTo>
                  <a:lnTo>
                    <a:pt x="42" y="16"/>
                  </a:lnTo>
                  <a:lnTo>
                    <a:pt x="58" y="6"/>
                  </a:lnTo>
                  <a:lnTo>
                    <a:pt x="74" y="2"/>
                  </a:lnTo>
                  <a:lnTo>
                    <a:pt x="92" y="0"/>
                  </a:lnTo>
                  <a:lnTo>
                    <a:pt x="112" y="2"/>
                  </a:lnTo>
                  <a:lnTo>
                    <a:pt x="130" y="8"/>
                  </a:lnTo>
                  <a:lnTo>
                    <a:pt x="144" y="18"/>
                  </a:lnTo>
                  <a:lnTo>
                    <a:pt x="158" y="32"/>
                  </a:lnTo>
                  <a:lnTo>
                    <a:pt x="168" y="50"/>
                  </a:lnTo>
                  <a:lnTo>
                    <a:pt x="176" y="72"/>
                  </a:lnTo>
                  <a:lnTo>
                    <a:pt x="180" y="96"/>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98"/>
                  </a:lnTo>
                  <a:lnTo>
                    <a:pt x="118" y="84"/>
                  </a:lnTo>
                  <a:lnTo>
                    <a:pt x="114" y="72"/>
                  </a:lnTo>
                  <a:lnTo>
                    <a:pt x="110" y="62"/>
                  </a:lnTo>
                  <a:lnTo>
                    <a:pt x="106" y="52"/>
                  </a:lnTo>
                  <a:lnTo>
                    <a:pt x="100" y="48"/>
                  </a:lnTo>
                  <a:lnTo>
                    <a:pt x="90" y="46"/>
                  </a:lnTo>
                  <a:lnTo>
                    <a:pt x="82" y="48"/>
                  </a:lnTo>
                  <a:lnTo>
                    <a:pt x="76" y="52"/>
                  </a:lnTo>
                  <a:lnTo>
                    <a:pt x="70" y="62"/>
                  </a:lnTo>
                  <a:lnTo>
                    <a:pt x="66" y="72"/>
                  </a:lnTo>
                  <a:lnTo>
                    <a:pt x="64" y="84"/>
                  </a:lnTo>
                  <a:lnTo>
                    <a:pt x="62" y="98"/>
                  </a:lnTo>
                  <a:lnTo>
                    <a:pt x="60" y="124"/>
                  </a:lnTo>
                  <a:lnTo>
                    <a:pt x="62" y="154"/>
                  </a:lnTo>
                  <a:lnTo>
                    <a:pt x="64" y="166"/>
                  </a:lnTo>
                  <a:lnTo>
                    <a:pt x="66" y="178"/>
                  </a:lnTo>
                  <a:lnTo>
                    <a:pt x="70" y="188"/>
                  </a:lnTo>
                  <a:lnTo>
                    <a:pt x="76" y="196"/>
                  </a:lnTo>
                  <a:lnTo>
                    <a:pt x="82" y="200"/>
                  </a:lnTo>
                  <a:lnTo>
                    <a:pt x="92" y="202"/>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8" name="Freeform 7"/>
            <p:cNvSpPr>
              <a:spLocks noEditPoints="1"/>
            </p:cNvSpPr>
            <p:nvPr/>
          </p:nvSpPr>
          <p:spPr bwMode="auto">
            <a:xfrm>
              <a:off x="8904535" y="6724288"/>
              <a:ext cx="31171" cy="61201"/>
            </a:xfrm>
            <a:custGeom>
              <a:avLst/>
              <a:gdLst>
                <a:gd name="T0" fmla="*/ 432230045 w 182"/>
                <a:gd name="T1" fmla="*/ 0 h 346"/>
                <a:gd name="T2" fmla="*/ 432230045 w 182"/>
                <a:gd name="T3" fmla="*/ 970670630 h 346"/>
                <a:gd name="T4" fmla="*/ 501932817 w 182"/>
                <a:gd name="T5" fmla="*/ 878225818 h 346"/>
                <a:gd name="T6" fmla="*/ 669256109 w 182"/>
                <a:gd name="T7" fmla="*/ 770373438 h 346"/>
                <a:gd name="T8" fmla="*/ 780816879 w 182"/>
                <a:gd name="T9" fmla="*/ 754966068 h 346"/>
                <a:gd name="T10" fmla="*/ 892341352 w 182"/>
                <a:gd name="T11" fmla="*/ 770373438 h 346"/>
                <a:gd name="T12" fmla="*/ 1073605084 w 182"/>
                <a:gd name="T13" fmla="*/ 909040755 h 346"/>
                <a:gd name="T14" fmla="*/ 1199106484 w 182"/>
                <a:gd name="T15" fmla="*/ 1140152688 h 346"/>
                <a:gd name="T16" fmla="*/ 1254868816 w 182"/>
                <a:gd name="T17" fmla="*/ 1479117000 h 346"/>
                <a:gd name="T18" fmla="*/ 1268809256 w 182"/>
                <a:gd name="T19" fmla="*/ 1664006625 h 346"/>
                <a:gd name="T20" fmla="*/ 1226987554 w 182"/>
                <a:gd name="T21" fmla="*/ 2095415750 h 346"/>
                <a:gd name="T22" fmla="*/ 1101486154 w 182"/>
                <a:gd name="T23" fmla="*/ 2147483647 h 346"/>
                <a:gd name="T24" fmla="*/ 934163053 w 182"/>
                <a:gd name="T25" fmla="*/ 2147483647 h 346"/>
                <a:gd name="T26" fmla="*/ 725018250 w 182"/>
                <a:gd name="T27" fmla="*/ 2147483647 h 346"/>
                <a:gd name="T28" fmla="*/ 613493777 w 182"/>
                <a:gd name="T29" fmla="*/ 2147483647 h 346"/>
                <a:gd name="T30" fmla="*/ 460111307 w 182"/>
                <a:gd name="T31" fmla="*/ 2147483647 h 346"/>
                <a:gd name="T32" fmla="*/ 376467904 w 182"/>
                <a:gd name="T33" fmla="*/ 2147483647 h 346"/>
                <a:gd name="T34" fmla="*/ 0 w 182"/>
                <a:gd name="T35" fmla="*/ 2147483647 h 346"/>
                <a:gd name="T36" fmla="*/ 13940631 w 182"/>
                <a:gd name="T37" fmla="*/ 2110823318 h 346"/>
                <a:gd name="T38" fmla="*/ 432230045 w 182"/>
                <a:gd name="T39" fmla="*/ 1972156000 h 346"/>
                <a:gd name="T40" fmla="*/ 432230045 w 182"/>
                <a:gd name="T41" fmla="*/ 2049193443 h 346"/>
                <a:gd name="T42" fmla="*/ 446170676 w 182"/>
                <a:gd name="T43" fmla="*/ 2095415750 h 346"/>
                <a:gd name="T44" fmla="*/ 529850566 w 182"/>
                <a:gd name="T45" fmla="*/ 2147483647 h 346"/>
                <a:gd name="T46" fmla="*/ 613493777 w 182"/>
                <a:gd name="T47" fmla="*/ 2147483647 h 346"/>
                <a:gd name="T48" fmla="*/ 669256109 w 182"/>
                <a:gd name="T49" fmla="*/ 2147483647 h 346"/>
                <a:gd name="T50" fmla="*/ 752935808 w 182"/>
                <a:gd name="T51" fmla="*/ 2147483647 h 346"/>
                <a:gd name="T52" fmla="*/ 808698140 w 182"/>
                <a:gd name="T53" fmla="*/ 2049193443 h 346"/>
                <a:gd name="T54" fmla="*/ 836579211 w 182"/>
                <a:gd name="T55" fmla="*/ 1694821563 h 346"/>
                <a:gd name="T56" fmla="*/ 836579211 w 182"/>
                <a:gd name="T57" fmla="*/ 1479117000 h 346"/>
                <a:gd name="T58" fmla="*/ 794757509 w 182"/>
                <a:gd name="T59" fmla="*/ 1294227375 h 346"/>
                <a:gd name="T60" fmla="*/ 711077619 w 182"/>
                <a:gd name="T61" fmla="*/ 1186375193 h 346"/>
                <a:gd name="T62" fmla="*/ 613493777 w 182"/>
                <a:gd name="T63" fmla="*/ 1140152688 h 346"/>
                <a:gd name="T64" fmla="*/ 557731636 w 182"/>
                <a:gd name="T65" fmla="*/ 1155560255 h 346"/>
                <a:gd name="T66" fmla="*/ 474051746 w 182"/>
                <a:gd name="T67" fmla="*/ 1263412438 h 346"/>
                <a:gd name="T68" fmla="*/ 446170676 w 182"/>
                <a:gd name="T69" fmla="*/ 1340449880 h 346"/>
                <a:gd name="T70" fmla="*/ 432230045 w 182"/>
                <a:gd name="T71" fmla="*/ 1972156000 h 3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2"/>
                <a:gd name="T109" fmla="*/ 0 h 346"/>
                <a:gd name="T110" fmla="*/ 182 w 182"/>
                <a:gd name="T111" fmla="*/ 346 h 3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2" h="346">
                  <a:moveTo>
                    <a:pt x="2" y="0"/>
                  </a:moveTo>
                  <a:lnTo>
                    <a:pt x="62" y="0"/>
                  </a:lnTo>
                  <a:lnTo>
                    <a:pt x="62" y="126"/>
                  </a:lnTo>
                  <a:lnTo>
                    <a:pt x="72" y="114"/>
                  </a:lnTo>
                  <a:lnTo>
                    <a:pt x="84" y="104"/>
                  </a:lnTo>
                  <a:lnTo>
                    <a:pt x="96" y="100"/>
                  </a:lnTo>
                  <a:lnTo>
                    <a:pt x="112" y="98"/>
                  </a:lnTo>
                  <a:lnTo>
                    <a:pt x="122" y="98"/>
                  </a:lnTo>
                  <a:lnTo>
                    <a:pt x="128" y="100"/>
                  </a:lnTo>
                  <a:lnTo>
                    <a:pt x="142" y="106"/>
                  </a:lnTo>
                  <a:lnTo>
                    <a:pt x="154" y="118"/>
                  </a:lnTo>
                  <a:lnTo>
                    <a:pt x="164" y="132"/>
                  </a:lnTo>
                  <a:lnTo>
                    <a:pt x="172" y="148"/>
                  </a:lnTo>
                  <a:lnTo>
                    <a:pt x="176" y="170"/>
                  </a:lnTo>
                  <a:lnTo>
                    <a:pt x="180" y="192"/>
                  </a:lnTo>
                  <a:lnTo>
                    <a:pt x="182" y="216"/>
                  </a:lnTo>
                  <a:lnTo>
                    <a:pt x="180" y="246"/>
                  </a:lnTo>
                  <a:lnTo>
                    <a:pt x="176" y="272"/>
                  </a:lnTo>
                  <a:lnTo>
                    <a:pt x="168" y="294"/>
                  </a:lnTo>
                  <a:lnTo>
                    <a:pt x="158" y="314"/>
                  </a:lnTo>
                  <a:lnTo>
                    <a:pt x="148" y="328"/>
                  </a:lnTo>
                  <a:lnTo>
                    <a:pt x="134" y="338"/>
                  </a:lnTo>
                  <a:lnTo>
                    <a:pt x="120" y="344"/>
                  </a:lnTo>
                  <a:lnTo>
                    <a:pt x="104" y="346"/>
                  </a:lnTo>
                  <a:lnTo>
                    <a:pt x="88" y="344"/>
                  </a:lnTo>
                  <a:lnTo>
                    <a:pt x="76" y="340"/>
                  </a:lnTo>
                  <a:lnTo>
                    <a:pt x="66" y="328"/>
                  </a:lnTo>
                  <a:lnTo>
                    <a:pt x="56" y="314"/>
                  </a:lnTo>
                  <a:lnTo>
                    <a:pt x="54" y="314"/>
                  </a:lnTo>
                  <a:lnTo>
                    <a:pt x="50" y="342"/>
                  </a:lnTo>
                  <a:lnTo>
                    <a:pt x="0" y="342"/>
                  </a:lnTo>
                  <a:lnTo>
                    <a:pt x="2" y="274"/>
                  </a:lnTo>
                  <a:lnTo>
                    <a:pt x="2" y="0"/>
                  </a:lnTo>
                  <a:close/>
                  <a:moveTo>
                    <a:pt x="62" y="256"/>
                  </a:moveTo>
                  <a:lnTo>
                    <a:pt x="62" y="256"/>
                  </a:lnTo>
                  <a:lnTo>
                    <a:pt x="62" y="266"/>
                  </a:lnTo>
                  <a:lnTo>
                    <a:pt x="64" y="272"/>
                  </a:lnTo>
                  <a:lnTo>
                    <a:pt x="68" y="284"/>
                  </a:lnTo>
                  <a:lnTo>
                    <a:pt x="76" y="292"/>
                  </a:lnTo>
                  <a:lnTo>
                    <a:pt x="82" y="296"/>
                  </a:lnTo>
                  <a:lnTo>
                    <a:pt x="88" y="298"/>
                  </a:lnTo>
                  <a:lnTo>
                    <a:pt x="96" y="296"/>
                  </a:lnTo>
                  <a:lnTo>
                    <a:pt x="104" y="292"/>
                  </a:lnTo>
                  <a:lnTo>
                    <a:pt x="108" y="286"/>
                  </a:lnTo>
                  <a:lnTo>
                    <a:pt x="114" y="276"/>
                  </a:lnTo>
                  <a:lnTo>
                    <a:pt x="116" y="266"/>
                  </a:lnTo>
                  <a:lnTo>
                    <a:pt x="120" y="252"/>
                  </a:lnTo>
                  <a:lnTo>
                    <a:pt x="120" y="220"/>
                  </a:lnTo>
                  <a:lnTo>
                    <a:pt x="120" y="192"/>
                  </a:lnTo>
                  <a:lnTo>
                    <a:pt x="116" y="178"/>
                  </a:lnTo>
                  <a:lnTo>
                    <a:pt x="114" y="168"/>
                  </a:lnTo>
                  <a:lnTo>
                    <a:pt x="108" y="160"/>
                  </a:lnTo>
                  <a:lnTo>
                    <a:pt x="102" y="154"/>
                  </a:lnTo>
                  <a:lnTo>
                    <a:pt x="96" y="150"/>
                  </a:lnTo>
                  <a:lnTo>
                    <a:pt x="88" y="148"/>
                  </a:lnTo>
                  <a:lnTo>
                    <a:pt x="80" y="150"/>
                  </a:lnTo>
                  <a:lnTo>
                    <a:pt x="72" y="156"/>
                  </a:lnTo>
                  <a:lnTo>
                    <a:pt x="68" y="164"/>
                  </a:lnTo>
                  <a:lnTo>
                    <a:pt x="64" y="174"/>
                  </a:lnTo>
                  <a:lnTo>
                    <a:pt x="62" y="190"/>
                  </a:lnTo>
                  <a:lnTo>
                    <a:pt x="62" y="256"/>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9" name="Freeform 8"/>
            <p:cNvSpPr>
              <a:spLocks noEditPoints="1"/>
            </p:cNvSpPr>
            <p:nvPr/>
          </p:nvSpPr>
          <p:spPr bwMode="auto">
            <a:xfrm>
              <a:off x="8942156" y="6741467"/>
              <a:ext cx="31171" cy="44022"/>
            </a:xfrm>
            <a:custGeom>
              <a:avLst/>
              <a:gdLst>
                <a:gd name="T0" fmla="*/ 447139395 w 176"/>
                <a:gd name="T1" fmla="*/ 1109628385 h 250"/>
                <a:gd name="T2" fmla="*/ 493383008 w 176"/>
                <a:gd name="T3" fmla="*/ 1307239371 h 250"/>
                <a:gd name="T4" fmla="*/ 570455762 w 176"/>
                <a:gd name="T5" fmla="*/ 1444043966 h 250"/>
                <a:gd name="T6" fmla="*/ 693811441 w 176"/>
                <a:gd name="T7" fmla="*/ 1520042172 h 250"/>
                <a:gd name="T8" fmla="*/ 863410535 w 176"/>
                <a:gd name="T9" fmla="*/ 1550464734 h 250"/>
                <a:gd name="T10" fmla="*/ 955936875 w 176"/>
                <a:gd name="T11" fmla="*/ 1535272721 h 250"/>
                <a:gd name="T12" fmla="*/ 1202608921 w 176"/>
                <a:gd name="T13" fmla="*/ 1474466528 h 250"/>
                <a:gd name="T14" fmla="*/ 1264267204 w 176"/>
                <a:gd name="T15" fmla="*/ 1808881912 h 250"/>
                <a:gd name="T16" fmla="*/ 1048424299 w 176"/>
                <a:gd name="T17" fmla="*/ 1869688302 h 250"/>
                <a:gd name="T18" fmla="*/ 770923112 w 176"/>
                <a:gd name="T19" fmla="*/ 1900072131 h 250"/>
                <a:gd name="T20" fmla="*/ 601324018 w 176"/>
                <a:gd name="T21" fmla="*/ 1884880118 h 250"/>
                <a:gd name="T22" fmla="*/ 308369245 w 176"/>
                <a:gd name="T23" fmla="*/ 1763267535 h 250"/>
                <a:gd name="T24" fmla="*/ 107941009 w 176"/>
                <a:gd name="T25" fmla="*/ 1520042172 h 250"/>
                <a:gd name="T26" fmla="*/ 15414472 w 176"/>
                <a:gd name="T27" fmla="*/ 1185626788 h 250"/>
                <a:gd name="T28" fmla="*/ 0 w 176"/>
                <a:gd name="T29" fmla="*/ 988054535 h 250"/>
                <a:gd name="T30" fmla="*/ 61658282 w 176"/>
                <a:gd name="T31" fmla="*/ 577640747 h 250"/>
                <a:gd name="T32" fmla="*/ 215842905 w 176"/>
                <a:gd name="T33" fmla="*/ 273609191 h 250"/>
                <a:gd name="T34" fmla="*/ 447139395 w 176"/>
                <a:gd name="T35" fmla="*/ 75998206 h 250"/>
                <a:gd name="T36" fmla="*/ 724640582 w 176"/>
                <a:gd name="T37" fmla="*/ 0 h 250"/>
                <a:gd name="T38" fmla="*/ 863410535 w 176"/>
                <a:gd name="T39" fmla="*/ 15192013 h 250"/>
                <a:gd name="T40" fmla="*/ 1094668109 w 176"/>
                <a:gd name="T41" fmla="*/ 136804596 h 250"/>
                <a:gd name="T42" fmla="*/ 1264267204 w 176"/>
                <a:gd name="T43" fmla="*/ 364799213 h 250"/>
                <a:gd name="T44" fmla="*/ 1341379072 w 176"/>
                <a:gd name="T45" fmla="*/ 668830966 h 250"/>
                <a:gd name="T46" fmla="*/ 1356793544 w 176"/>
                <a:gd name="T47" fmla="*/ 866441755 h 250"/>
                <a:gd name="T48" fmla="*/ 1341379072 w 176"/>
                <a:gd name="T49" fmla="*/ 1109628385 h 250"/>
                <a:gd name="T50" fmla="*/ 925068818 w 176"/>
                <a:gd name="T51" fmla="*/ 790443549 h 250"/>
                <a:gd name="T52" fmla="*/ 909654346 w 176"/>
                <a:gd name="T53" fmla="*/ 608024576 h 250"/>
                <a:gd name="T54" fmla="*/ 863410535 w 176"/>
                <a:gd name="T55" fmla="*/ 471219980 h 250"/>
                <a:gd name="T56" fmla="*/ 801752253 w 176"/>
                <a:gd name="T57" fmla="*/ 380029959 h 250"/>
                <a:gd name="T58" fmla="*/ 693811441 w 176"/>
                <a:gd name="T59" fmla="*/ 349607397 h 250"/>
                <a:gd name="T60" fmla="*/ 647567631 w 176"/>
                <a:gd name="T61" fmla="*/ 349607397 h 250"/>
                <a:gd name="T62" fmla="*/ 555041291 w 176"/>
                <a:gd name="T63" fmla="*/ 425605603 h 250"/>
                <a:gd name="T64" fmla="*/ 477968536 w 176"/>
                <a:gd name="T65" fmla="*/ 638408405 h 250"/>
                <a:gd name="T66" fmla="*/ 925068818 w 176"/>
                <a:gd name="T67" fmla="*/ 790443549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6"/>
                <a:gd name="T103" fmla="*/ 0 h 250"/>
                <a:gd name="T104" fmla="*/ 176 w 176"/>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24" y="202"/>
                  </a:lnTo>
                  <a:lnTo>
                    <a:pt x="136" y="200"/>
                  </a:lnTo>
                  <a:lnTo>
                    <a:pt x="156" y="194"/>
                  </a:lnTo>
                  <a:lnTo>
                    <a:pt x="164" y="238"/>
                  </a:lnTo>
                  <a:lnTo>
                    <a:pt x="152" y="242"/>
                  </a:lnTo>
                  <a:lnTo>
                    <a:pt x="136" y="246"/>
                  </a:lnTo>
                  <a:lnTo>
                    <a:pt x="118" y="248"/>
                  </a:lnTo>
                  <a:lnTo>
                    <a:pt x="100" y="250"/>
                  </a:lnTo>
                  <a:lnTo>
                    <a:pt x="78" y="248"/>
                  </a:lnTo>
                  <a:lnTo>
                    <a:pt x="58" y="242"/>
                  </a:lnTo>
                  <a:lnTo>
                    <a:pt x="40" y="232"/>
                  </a:lnTo>
                  <a:lnTo>
                    <a:pt x="26" y="218"/>
                  </a:lnTo>
                  <a:lnTo>
                    <a:pt x="14" y="200"/>
                  </a:lnTo>
                  <a:lnTo>
                    <a:pt x="6" y="180"/>
                  </a:lnTo>
                  <a:lnTo>
                    <a:pt x="2" y="156"/>
                  </a:lnTo>
                  <a:lnTo>
                    <a:pt x="0" y="130"/>
                  </a:lnTo>
                  <a:lnTo>
                    <a:pt x="2" y="102"/>
                  </a:lnTo>
                  <a:lnTo>
                    <a:pt x="8" y="76"/>
                  </a:lnTo>
                  <a:lnTo>
                    <a:pt x="16" y="54"/>
                  </a:lnTo>
                  <a:lnTo>
                    <a:pt x="28" y="36"/>
                  </a:lnTo>
                  <a:lnTo>
                    <a:pt x="42" y="20"/>
                  </a:lnTo>
                  <a:lnTo>
                    <a:pt x="58" y="10"/>
                  </a:lnTo>
                  <a:lnTo>
                    <a:pt x="76" y="4"/>
                  </a:lnTo>
                  <a:lnTo>
                    <a:pt x="94" y="0"/>
                  </a:lnTo>
                  <a:lnTo>
                    <a:pt x="112" y="2"/>
                  </a:lnTo>
                  <a:lnTo>
                    <a:pt x="130" y="8"/>
                  </a:lnTo>
                  <a:lnTo>
                    <a:pt x="142" y="18"/>
                  </a:lnTo>
                  <a:lnTo>
                    <a:pt x="154" y="32"/>
                  </a:lnTo>
                  <a:lnTo>
                    <a:pt x="164" y="48"/>
                  </a:lnTo>
                  <a:lnTo>
                    <a:pt x="170" y="66"/>
                  </a:lnTo>
                  <a:lnTo>
                    <a:pt x="174" y="88"/>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84" y="46"/>
                  </a:lnTo>
                  <a:lnTo>
                    <a:pt x="76" y="50"/>
                  </a:lnTo>
                  <a:lnTo>
                    <a:pt x="72" y="56"/>
                  </a:lnTo>
                  <a:lnTo>
                    <a:pt x="66" y="64"/>
                  </a:lnTo>
                  <a:lnTo>
                    <a:pt x="62" y="84"/>
                  </a:lnTo>
                  <a:lnTo>
                    <a:pt x="58" y="104"/>
                  </a:lnTo>
                  <a:lnTo>
                    <a:pt x="120" y="10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0" name="Freeform 9"/>
            <p:cNvSpPr>
              <a:spLocks/>
            </p:cNvSpPr>
            <p:nvPr/>
          </p:nvSpPr>
          <p:spPr bwMode="auto">
            <a:xfrm>
              <a:off x="8904535" y="6528874"/>
              <a:ext cx="68791" cy="165350"/>
            </a:xfrm>
            <a:custGeom>
              <a:avLst/>
              <a:gdLst>
                <a:gd name="T0" fmla="*/ 0 w 386"/>
                <a:gd name="T1" fmla="*/ 0 h 920"/>
                <a:gd name="T2" fmla="*/ 2147483647 w 386"/>
                <a:gd name="T3" fmla="*/ 0 h 920"/>
                <a:gd name="T4" fmla="*/ 2147483647 w 386"/>
                <a:gd name="T5" fmla="*/ 2147483647 h 920"/>
                <a:gd name="T6" fmla="*/ 0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0" y="0"/>
                  </a:moveTo>
                  <a:lnTo>
                    <a:pt x="386" y="0"/>
                  </a:lnTo>
                  <a:lnTo>
                    <a:pt x="386" y="920"/>
                  </a:lnTo>
                  <a:lnTo>
                    <a:pt x="0"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1" name="Freeform 10"/>
            <p:cNvSpPr>
              <a:spLocks/>
            </p:cNvSpPr>
            <p:nvPr/>
          </p:nvSpPr>
          <p:spPr bwMode="auto">
            <a:xfrm>
              <a:off x="8786300" y="6528874"/>
              <a:ext cx="68791" cy="165350"/>
            </a:xfrm>
            <a:custGeom>
              <a:avLst/>
              <a:gdLst>
                <a:gd name="T0" fmla="*/ 2147483647 w 386"/>
                <a:gd name="T1" fmla="*/ 0 h 920"/>
                <a:gd name="T2" fmla="*/ 0 w 386"/>
                <a:gd name="T3" fmla="*/ 0 h 920"/>
                <a:gd name="T4" fmla="*/ 0 w 386"/>
                <a:gd name="T5" fmla="*/ 2147483647 h 920"/>
                <a:gd name="T6" fmla="*/ 2147483647 w 386"/>
                <a:gd name="T7" fmla="*/ 0 h 920"/>
                <a:gd name="T8" fmla="*/ 0 60000 65536"/>
                <a:gd name="T9" fmla="*/ 0 60000 65536"/>
                <a:gd name="T10" fmla="*/ 0 60000 65536"/>
                <a:gd name="T11" fmla="*/ 0 60000 65536"/>
                <a:gd name="T12" fmla="*/ 0 w 386"/>
                <a:gd name="T13" fmla="*/ 0 h 920"/>
                <a:gd name="T14" fmla="*/ 386 w 386"/>
                <a:gd name="T15" fmla="*/ 920 h 920"/>
              </a:gdLst>
              <a:ahLst/>
              <a:cxnLst>
                <a:cxn ang="T8">
                  <a:pos x="T0" y="T1"/>
                </a:cxn>
                <a:cxn ang="T9">
                  <a:pos x="T2" y="T3"/>
                </a:cxn>
                <a:cxn ang="T10">
                  <a:pos x="T4" y="T5"/>
                </a:cxn>
                <a:cxn ang="T11">
                  <a:pos x="T6" y="T7"/>
                </a:cxn>
              </a:cxnLst>
              <a:rect l="T12" t="T13" r="T14" b="T15"/>
              <a:pathLst>
                <a:path w="386" h="920">
                  <a:moveTo>
                    <a:pt x="386" y="0"/>
                  </a:moveTo>
                  <a:lnTo>
                    <a:pt x="0" y="0"/>
                  </a:lnTo>
                  <a:lnTo>
                    <a:pt x="0" y="920"/>
                  </a:lnTo>
                  <a:lnTo>
                    <a:pt x="386"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2" name="Freeform 11"/>
            <p:cNvSpPr>
              <a:spLocks/>
            </p:cNvSpPr>
            <p:nvPr/>
          </p:nvSpPr>
          <p:spPr bwMode="auto">
            <a:xfrm>
              <a:off x="8849717" y="6589001"/>
              <a:ext cx="74166" cy="105223"/>
            </a:xfrm>
            <a:custGeom>
              <a:avLst/>
              <a:gdLst>
                <a:gd name="T0" fmla="*/ 1336771916 w 416"/>
                <a:gd name="T1" fmla="*/ 0 h 582"/>
                <a:gd name="T2" fmla="*/ 2147483647 w 416"/>
                <a:gd name="T3" fmla="*/ 2147483647 h 582"/>
                <a:gd name="T4" fmla="*/ 1997308539 w 416"/>
                <a:gd name="T5" fmla="*/ 2147483647 h 582"/>
                <a:gd name="T6" fmla="*/ 1415424145 w 416"/>
                <a:gd name="T7" fmla="*/ 2147483647 h 582"/>
                <a:gd name="T8" fmla="*/ 0 w 416"/>
                <a:gd name="T9" fmla="*/ 2147483647 h 582"/>
                <a:gd name="T10" fmla="*/ 1336771916 w 416"/>
                <a:gd name="T11" fmla="*/ 0 h 582"/>
                <a:gd name="T12" fmla="*/ 0 60000 65536"/>
                <a:gd name="T13" fmla="*/ 0 60000 65536"/>
                <a:gd name="T14" fmla="*/ 0 60000 65536"/>
                <a:gd name="T15" fmla="*/ 0 60000 65536"/>
                <a:gd name="T16" fmla="*/ 0 60000 65536"/>
                <a:gd name="T17" fmla="*/ 0 60000 65536"/>
                <a:gd name="T18" fmla="*/ 0 w 416"/>
                <a:gd name="T19" fmla="*/ 0 h 582"/>
                <a:gd name="T20" fmla="*/ 416 w 416"/>
                <a:gd name="T21" fmla="*/ 582 h 582"/>
              </a:gdLst>
              <a:ahLst/>
              <a:cxnLst>
                <a:cxn ang="T12">
                  <a:pos x="T0" y="T1"/>
                </a:cxn>
                <a:cxn ang="T13">
                  <a:pos x="T2" y="T3"/>
                </a:cxn>
                <a:cxn ang="T14">
                  <a:pos x="T4" y="T5"/>
                </a:cxn>
                <a:cxn ang="T15">
                  <a:pos x="T6" y="T7"/>
                </a:cxn>
                <a:cxn ang="T16">
                  <a:pos x="T8" y="T9"/>
                </a:cxn>
                <a:cxn ang="T17">
                  <a:pos x="T10" y="T11"/>
                </a:cxn>
              </a:cxnLst>
              <a:rect l="T18" t="T19" r="T20" b="T21"/>
              <a:pathLst>
                <a:path w="416" h="582">
                  <a:moveTo>
                    <a:pt x="170" y="0"/>
                  </a:moveTo>
                  <a:lnTo>
                    <a:pt x="416" y="582"/>
                  </a:lnTo>
                  <a:lnTo>
                    <a:pt x="254" y="582"/>
                  </a:lnTo>
                  <a:lnTo>
                    <a:pt x="180" y="396"/>
                  </a:lnTo>
                  <a:lnTo>
                    <a:pt x="0" y="396"/>
                  </a:lnTo>
                  <a:lnTo>
                    <a:pt x="170" y="0"/>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sp>
          <p:nvSpPr>
            <p:cNvPr id="13" name="Freeform 12"/>
            <p:cNvSpPr>
              <a:spLocks noEditPoints="1"/>
            </p:cNvSpPr>
            <p:nvPr/>
          </p:nvSpPr>
          <p:spPr bwMode="auto">
            <a:xfrm>
              <a:off x="8977626" y="6528874"/>
              <a:ext cx="12899" cy="12884"/>
            </a:xfrm>
            <a:custGeom>
              <a:avLst/>
              <a:gdLst>
                <a:gd name="T0" fmla="*/ 287240651 w 72"/>
                <a:gd name="T1" fmla="*/ 0 h 72"/>
                <a:gd name="T2" fmla="*/ 398918740 w 72"/>
                <a:gd name="T3" fmla="*/ 15968860 h 72"/>
                <a:gd name="T4" fmla="*/ 494665623 w 72"/>
                <a:gd name="T5" fmla="*/ 79764775 h 72"/>
                <a:gd name="T6" fmla="*/ 558470370 w 72"/>
                <a:gd name="T7" fmla="*/ 175498211 h 72"/>
                <a:gd name="T8" fmla="*/ 574441339 w 72"/>
                <a:gd name="T9" fmla="*/ 287160744 h 72"/>
                <a:gd name="T10" fmla="*/ 574441339 w 72"/>
                <a:gd name="T11" fmla="*/ 335027562 h 72"/>
                <a:gd name="T12" fmla="*/ 526567997 w 72"/>
                <a:gd name="T13" fmla="*/ 446690095 h 72"/>
                <a:gd name="T14" fmla="*/ 446792281 w 72"/>
                <a:gd name="T15" fmla="*/ 526454871 h 72"/>
                <a:gd name="T16" fmla="*/ 351045398 w 72"/>
                <a:gd name="T17" fmla="*/ 558352829 h 72"/>
                <a:gd name="T18" fmla="*/ 287240651 w 72"/>
                <a:gd name="T19" fmla="*/ 574321688 h 72"/>
                <a:gd name="T20" fmla="*/ 175522599 w 72"/>
                <a:gd name="T21" fmla="*/ 542423730 h 72"/>
                <a:gd name="T22" fmla="*/ 79775715 w 72"/>
                <a:gd name="T23" fmla="*/ 494556913 h 72"/>
                <a:gd name="T24" fmla="*/ 15971169 w 72"/>
                <a:gd name="T25" fmla="*/ 398823278 h 72"/>
                <a:gd name="T26" fmla="*/ 0 w 72"/>
                <a:gd name="T27" fmla="*/ 287160744 h 72"/>
                <a:gd name="T28" fmla="*/ 0 w 72"/>
                <a:gd name="T29" fmla="*/ 223365028 h 72"/>
                <a:gd name="T30" fmla="*/ 47873542 w 72"/>
                <a:gd name="T31" fmla="*/ 127631393 h 72"/>
                <a:gd name="T32" fmla="*/ 127649257 w 72"/>
                <a:gd name="T33" fmla="*/ 47866818 h 72"/>
                <a:gd name="T34" fmla="*/ 223396141 w 72"/>
                <a:gd name="T35" fmla="*/ 0 h 72"/>
                <a:gd name="T36" fmla="*/ 287240651 w 72"/>
                <a:gd name="T37" fmla="*/ 0 h 72"/>
                <a:gd name="T38" fmla="*/ 287240651 w 72"/>
                <a:gd name="T39" fmla="*/ 47866818 h 72"/>
                <a:gd name="T40" fmla="*/ 207424972 w 72"/>
                <a:gd name="T41" fmla="*/ 63795716 h 72"/>
                <a:gd name="T42" fmla="*/ 79775715 w 72"/>
                <a:gd name="T43" fmla="*/ 191427309 h 72"/>
                <a:gd name="T44" fmla="*/ 63844511 w 72"/>
                <a:gd name="T45" fmla="*/ 287160744 h 72"/>
                <a:gd name="T46" fmla="*/ 127649257 w 72"/>
                <a:gd name="T47" fmla="*/ 446690095 h 72"/>
                <a:gd name="T48" fmla="*/ 239367309 w 72"/>
                <a:gd name="T49" fmla="*/ 510525772 h 72"/>
                <a:gd name="T50" fmla="*/ 287240651 w 72"/>
                <a:gd name="T51" fmla="*/ 526454871 h 72"/>
                <a:gd name="T52" fmla="*/ 382947571 w 72"/>
                <a:gd name="T53" fmla="*/ 510525772 h 72"/>
                <a:gd name="T54" fmla="*/ 494665623 w 72"/>
                <a:gd name="T55" fmla="*/ 382894379 h 72"/>
                <a:gd name="T56" fmla="*/ 510596828 w 72"/>
                <a:gd name="T57" fmla="*/ 287160744 h 72"/>
                <a:gd name="T58" fmla="*/ 446792281 w 72"/>
                <a:gd name="T59" fmla="*/ 111662534 h 72"/>
                <a:gd name="T60" fmla="*/ 335074229 w 72"/>
                <a:gd name="T61" fmla="*/ 47866818 h 72"/>
                <a:gd name="T62" fmla="*/ 287240651 w 72"/>
                <a:gd name="T63" fmla="*/ 47866818 h 72"/>
                <a:gd name="T64" fmla="*/ 175522599 w 72"/>
                <a:gd name="T65" fmla="*/ 446690095 h 72"/>
                <a:gd name="T66" fmla="*/ 175522599 w 72"/>
                <a:gd name="T67" fmla="*/ 127631393 h 72"/>
                <a:gd name="T68" fmla="*/ 271269483 w 72"/>
                <a:gd name="T69" fmla="*/ 127631393 h 72"/>
                <a:gd name="T70" fmla="*/ 382947571 w 72"/>
                <a:gd name="T71" fmla="*/ 143600453 h 72"/>
                <a:gd name="T72" fmla="*/ 398918740 w 72"/>
                <a:gd name="T73" fmla="*/ 175498211 h 72"/>
                <a:gd name="T74" fmla="*/ 398918740 w 72"/>
                <a:gd name="T75" fmla="*/ 223365028 h 72"/>
                <a:gd name="T76" fmla="*/ 382947571 w 72"/>
                <a:gd name="T77" fmla="*/ 271191885 h 72"/>
                <a:gd name="T78" fmla="*/ 351045398 w 72"/>
                <a:gd name="T79" fmla="*/ 287160744 h 72"/>
                <a:gd name="T80" fmla="*/ 382947571 w 72"/>
                <a:gd name="T81" fmla="*/ 319058702 h 72"/>
                <a:gd name="T82" fmla="*/ 398918740 w 72"/>
                <a:gd name="T83" fmla="*/ 366925520 h 72"/>
                <a:gd name="T84" fmla="*/ 351045398 w 72"/>
                <a:gd name="T85" fmla="*/ 446690095 h 72"/>
                <a:gd name="T86" fmla="*/ 335074229 w 72"/>
                <a:gd name="T87" fmla="*/ 366925520 h 72"/>
                <a:gd name="T88" fmla="*/ 319143024 w 72"/>
                <a:gd name="T89" fmla="*/ 335027562 h 72"/>
                <a:gd name="T90" fmla="*/ 239367309 w 72"/>
                <a:gd name="T91" fmla="*/ 319058702 h 72"/>
                <a:gd name="T92" fmla="*/ 239367309 w 72"/>
                <a:gd name="T93" fmla="*/ 271191885 h 72"/>
                <a:gd name="T94" fmla="*/ 271269483 w 72"/>
                <a:gd name="T95" fmla="*/ 271191885 h 72"/>
                <a:gd name="T96" fmla="*/ 335074229 w 72"/>
                <a:gd name="T97" fmla="*/ 239294127 h 72"/>
                <a:gd name="T98" fmla="*/ 351045398 w 72"/>
                <a:gd name="T99" fmla="*/ 223365028 h 72"/>
                <a:gd name="T100" fmla="*/ 335074229 w 72"/>
                <a:gd name="T101" fmla="*/ 175498211 h 72"/>
                <a:gd name="T102" fmla="*/ 271269483 w 72"/>
                <a:gd name="T103" fmla="*/ 159529351 h 72"/>
                <a:gd name="T104" fmla="*/ 239367309 w 72"/>
                <a:gd name="T105" fmla="*/ 175498211 h 7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2"/>
                <a:gd name="T160" fmla="*/ 0 h 72"/>
                <a:gd name="T161" fmla="*/ 72 w 72"/>
                <a:gd name="T162" fmla="*/ 72 h 7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2" h="72">
                  <a:moveTo>
                    <a:pt x="36" y="0"/>
                  </a:moveTo>
                  <a:lnTo>
                    <a:pt x="36" y="0"/>
                  </a:lnTo>
                  <a:lnTo>
                    <a:pt x="44" y="0"/>
                  </a:lnTo>
                  <a:lnTo>
                    <a:pt x="50" y="2"/>
                  </a:lnTo>
                  <a:lnTo>
                    <a:pt x="56" y="6"/>
                  </a:lnTo>
                  <a:lnTo>
                    <a:pt x="62" y="10"/>
                  </a:lnTo>
                  <a:lnTo>
                    <a:pt x="66" y="16"/>
                  </a:lnTo>
                  <a:lnTo>
                    <a:pt x="70" y="22"/>
                  </a:lnTo>
                  <a:lnTo>
                    <a:pt x="72" y="28"/>
                  </a:lnTo>
                  <a:lnTo>
                    <a:pt x="72" y="36"/>
                  </a:lnTo>
                  <a:lnTo>
                    <a:pt x="72" y="42"/>
                  </a:lnTo>
                  <a:lnTo>
                    <a:pt x="70" y="50"/>
                  </a:lnTo>
                  <a:lnTo>
                    <a:pt x="66" y="56"/>
                  </a:lnTo>
                  <a:lnTo>
                    <a:pt x="62" y="62"/>
                  </a:lnTo>
                  <a:lnTo>
                    <a:pt x="56" y="66"/>
                  </a:lnTo>
                  <a:lnTo>
                    <a:pt x="50" y="68"/>
                  </a:lnTo>
                  <a:lnTo>
                    <a:pt x="44" y="70"/>
                  </a:lnTo>
                  <a:lnTo>
                    <a:pt x="36" y="72"/>
                  </a:lnTo>
                  <a:lnTo>
                    <a:pt x="28" y="70"/>
                  </a:lnTo>
                  <a:lnTo>
                    <a:pt x="22" y="68"/>
                  </a:lnTo>
                  <a:lnTo>
                    <a:pt x="16" y="66"/>
                  </a:lnTo>
                  <a:lnTo>
                    <a:pt x="10" y="62"/>
                  </a:lnTo>
                  <a:lnTo>
                    <a:pt x="6" y="56"/>
                  </a:lnTo>
                  <a:lnTo>
                    <a:pt x="2" y="50"/>
                  </a:lnTo>
                  <a:lnTo>
                    <a:pt x="0" y="42"/>
                  </a:lnTo>
                  <a:lnTo>
                    <a:pt x="0" y="36"/>
                  </a:lnTo>
                  <a:lnTo>
                    <a:pt x="0" y="28"/>
                  </a:lnTo>
                  <a:lnTo>
                    <a:pt x="2" y="22"/>
                  </a:lnTo>
                  <a:lnTo>
                    <a:pt x="6" y="16"/>
                  </a:lnTo>
                  <a:lnTo>
                    <a:pt x="10" y="10"/>
                  </a:lnTo>
                  <a:lnTo>
                    <a:pt x="16" y="6"/>
                  </a:lnTo>
                  <a:lnTo>
                    <a:pt x="22" y="2"/>
                  </a:lnTo>
                  <a:lnTo>
                    <a:pt x="28" y="0"/>
                  </a:lnTo>
                  <a:lnTo>
                    <a:pt x="36" y="0"/>
                  </a:lnTo>
                  <a:close/>
                  <a:moveTo>
                    <a:pt x="36" y="6"/>
                  </a:moveTo>
                  <a:lnTo>
                    <a:pt x="36" y="6"/>
                  </a:lnTo>
                  <a:lnTo>
                    <a:pt x="30" y="6"/>
                  </a:lnTo>
                  <a:lnTo>
                    <a:pt x="26" y="8"/>
                  </a:lnTo>
                  <a:lnTo>
                    <a:pt x="16" y="14"/>
                  </a:lnTo>
                  <a:lnTo>
                    <a:pt x="10" y="24"/>
                  </a:lnTo>
                  <a:lnTo>
                    <a:pt x="8" y="36"/>
                  </a:lnTo>
                  <a:lnTo>
                    <a:pt x="10" y="48"/>
                  </a:lnTo>
                  <a:lnTo>
                    <a:pt x="16" y="56"/>
                  </a:lnTo>
                  <a:lnTo>
                    <a:pt x="26" y="64"/>
                  </a:lnTo>
                  <a:lnTo>
                    <a:pt x="30" y="64"/>
                  </a:lnTo>
                  <a:lnTo>
                    <a:pt x="36" y="66"/>
                  </a:lnTo>
                  <a:lnTo>
                    <a:pt x="42" y="66"/>
                  </a:lnTo>
                  <a:lnTo>
                    <a:pt x="48" y="64"/>
                  </a:lnTo>
                  <a:lnTo>
                    <a:pt x="56" y="56"/>
                  </a:lnTo>
                  <a:lnTo>
                    <a:pt x="62" y="48"/>
                  </a:lnTo>
                  <a:lnTo>
                    <a:pt x="64" y="36"/>
                  </a:lnTo>
                  <a:lnTo>
                    <a:pt x="62" y="24"/>
                  </a:lnTo>
                  <a:lnTo>
                    <a:pt x="56" y="14"/>
                  </a:lnTo>
                  <a:lnTo>
                    <a:pt x="48" y="8"/>
                  </a:lnTo>
                  <a:lnTo>
                    <a:pt x="42" y="6"/>
                  </a:lnTo>
                  <a:lnTo>
                    <a:pt x="36" y="6"/>
                  </a:lnTo>
                  <a:close/>
                  <a:moveTo>
                    <a:pt x="30" y="56"/>
                  </a:moveTo>
                  <a:lnTo>
                    <a:pt x="22" y="56"/>
                  </a:lnTo>
                  <a:lnTo>
                    <a:pt x="22" y="16"/>
                  </a:lnTo>
                  <a:lnTo>
                    <a:pt x="34" y="16"/>
                  </a:lnTo>
                  <a:lnTo>
                    <a:pt x="42" y="16"/>
                  </a:lnTo>
                  <a:lnTo>
                    <a:pt x="48" y="18"/>
                  </a:lnTo>
                  <a:lnTo>
                    <a:pt x="50" y="22"/>
                  </a:lnTo>
                  <a:lnTo>
                    <a:pt x="50" y="28"/>
                  </a:lnTo>
                  <a:lnTo>
                    <a:pt x="50" y="30"/>
                  </a:lnTo>
                  <a:lnTo>
                    <a:pt x="48" y="34"/>
                  </a:lnTo>
                  <a:lnTo>
                    <a:pt x="44" y="36"/>
                  </a:lnTo>
                  <a:lnTo>
                    <a:pt x="48" y="40"/>
                  </a:lnTo>
                  <a:lnTo>
                    <a:pt x="50" y="46"/>
                  </a:lnTo>
                  <a:lnTo>
                    <a:pt x="52" y="56"/>
                  </a:lnTo>
                  <a:lnTo>
                    <a:pt x="44" y="56"/>
                  </a:lnTo>
                  <a:lnTo>
                    <a:pt x="42" y="46"/>
                  </a:lnTo>
                  <a:lnTo>
                    <a:pt x="40" y="42"/>
                  </a:lnTo>
                  <a:lnTo>
                    <a:pt x="34" y="40"/>
                  </a:lnTo>
                  <a:lnTo>
                    <a:pt x="30" y="40"/>
                  </a:lnTo>
                  <a:lnTo>
                    <a:pt x="30" y="56"/>
                  </a:lnTo>
                  <a:close/>
                  <a:moveTo>
                    <a:pt x="30" y="34"/>
                  </a:moveTo>
                  <a:lnTo>
                    <a:pt x="34" y="34"/>
                  </a:lnTo>
                  <a:lnTo>
                    <a:pt x="40" y="32"/>
                  </a:lnTo>
                  <a:lnTo>
                    <a:pt x="42" y="30"/>
                  </a:lnTo>
                  <a:lnTo>
                    <a:pt x="44" y="28"/>
                  </a:lnTo>
                  <a:lnTo>
                    <a:pt x="44" y="26"/>
                  </a:lnTo>
                  <a:lnTo>
                    <a:pt x="42" y="22"/>
                  </a:lnTo>
                  <a:lnTo>
                    <a:pt x="38" y="22"/>
                  </a:lnTo>
                  <a:lnTo>
                    <a:pt x="34" y="20"/>
                  </a:lnTo>
                  <a:lnTo>
                    <a:pt x="30" y="22"/>
                  </a:lnTo>
                  <a:lnTo>
                    <a:pt x="30" y="34"/>
                  </a:lnTo>
                  <a:close/>
                </a:path>
              </a:pathLst>
            </a:custGeom>
            <a:solidFill>
              <a:srgbClr val="FFFFFF"/>
            </a:solidFill>
            <a:ln w="9525">
              <a:noFill/>
              <a:round/>
              <a:headEnd/>
              <a:tailEnd/>
            </a:ln>
          </p:spPr>
          <p:txBody>
            <a:bodyPr/>
            <a:lstStyle/>
            <a:p>
              <a:endParaRPr lang="en-US" dirty="0">
                <a:solidFill>
                  <a:srgbClr val="FFFFFF"/>
                </a:solidFill>
                <a:latin typeface="Adobe Clean" pitchFamily="34" charset="0"/>
              </a:endParaRPr>
            </a:p>
          </p:txBody>
        </p:sp>
      </p:grpSp>
    </p:spTree>
    <p:extLst>
      <p:ext uri="{BB962C8B-B14F-4D97-AF65-F5344CB8AC3E}">
        <p14:creationId xmlns:p14="http://schemas.microsoft.com/office/powerpoint/2010/main" val="31346980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3577"/>
            <a:ext cx="8686800" cy="411162"/>
          </a:xfrm>
        </p:spPr>
        <p:txBody>
          <a:bodyPr>
            <a:normAutofit fontScale="90000"/>
          </a:bodyPr>
          <a:lstStyle/>
          <a:p>
            <a:r>
              <a:rPr lang="en-US" dirty="0"/>
              <a:t>Problem Statement</a:t>
            </a:r>
          </a:p>
        </p:txBody>
      </p:sp>
      <p:sp>
        <p:nvSpPr>
          <p:cNvPr id="3" name="Content Placeholder 2"/>
          <p:cNvSpPr>
            <a:spLocks noGrp="1"/>
          </p:cNvSpPr>
          <p:nvPr>
            <p:ph idx="1"/>
          </p:nvPr>
        </p:nvSpPr>
        <p:spPr/>
        <p:txBody>
          <a:bodyPr>
            <a:normAutofit/>
          </a:bodyPr>
          <a:lstStyle/>
          <a:p>
            <a:pPr marL="3175" indent="0">
              <a:buNone/>
            </a:pPr>
            <a:r>
              <a:rPr lang="en-US" sz="1600" dirty="0"/>
              <a:t>In today’s world digital signatures are widely used to make documents trustworthy and to achieve integrity ,authenticity and non-repudiation of the document. </a:t>
            </a:r>
          </a:p>
          <a:p>
            <a:pPr marL="3175" indent="0">
              <a:buNone/>
            </a:pPr>
            <a:r>
              <a:rPr lang="en-US" sz="1600" dirty="0"/>
              <a:t>However this mechanism have several disadvantages :</a:t>
            </a:r>
          </a:p>
          <a:p>
            <a:pPr marL="288925" indent="-285750"/>
            <a:r>
              <a:rPr lang="en-US" sz="1600" dirty="0"/>
              <a:t>Documents that need to be signed by different people can only be signed sequentially. In this sequential signing ,version of the document is changed .</a:t>
            </a:r>
          </a:p>
          <a:p>
            <a:pPr marL="288925" indent="-285750"/>
            <a:r>
              <a:rPr lang="en-US" sz="1600" dirty="0"/>
              <a:t>Sometimes it's hard to know if you're signing the correct version of a document. During the tough negotiations, different versions of the agreement were sent back and forth. There's a risk that eventually the wrong version of an agreement is signed due to a confusingly high number of versions created by different people introducing confusing version numbers</a:t>
            </a:r>
          </a:p>
          <a:p>
            <a:pPr marL="288925" indent="-285750"/>
            <a:r>
              <a:rPr lang="en-US" sz="1600" dirty="0"/>
              <a:t>If you want people to trust the signatures in your document, you need to involve some central authorities, such as CAs and TSAs. It would be great if we could think of a system that doesn't require any central authorities.</a:t>
            </a:r>
          </a:p>
          <a:p>
            <a:pPr marL="288925" indent="-285750"/>
            <a:r>
              <a:rPr lang="en-US" sz="1600" dirty="0"/>
              <a:t>If we also want guarantees about the time of signing, we need to involve a time stamping authority; if we want the signature to be valid on the long term, we need extra long-term validation (LTV) functionality which is dependent heavily on central authority and may cause problem if the central authority goes down after a long time and we cant extend the validity of signature.</a:t>
            </a:r>
          </a:p>
          <a:p>
            <a:pPr marL="288925" indent="-285750"/>
            <a:endParaRPr lang="en-US" sz="1600" dirty="0"/>
          </a:p>
          <a:p>
            <a:pPr marL="3175" indent="0">
              <a:buNone/>
            </a:pPr>
            <a:endParaRPr lang="en-US" sz="1600" dirty="0"/>
          </a:p>
          <a:p>
            <a:pPr marL="3175" indent="0">
              <a:buNone/>
            </a:pPr>
            <a:endParaRPr lang="en-US" sz="1600" dirty="0"/>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2</a:t>
            </a:fld>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Detailed description of the problem statement</a:t>
            </a:r>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3</a:t>
            </a:fld>
            <a:endParaRPr lang="en-US" dirty="0"/>
          </a:p>
        </p:txBody>
      </p:sp>
      <p:sp>
        <p:nvSpPr>
          <p:cNvPr id="5" name="TextBox 4">
            <a:extLst>
              <a:ext uri="{FF2B5EF4-FFF2-40B4-BE49-F238E27FC236}">
                <a16:creationId xmlns:a16="http://schemas.microsoft.com/office/drawing/2014/main" id="{269A5E65-BE84-4197-9668-3915DD338858}"/>
              </a:ext>
            </a:extLst>
          </p:cNvPr>
          <p:cNvSpPr txBox="1"/>
          <p:nvPr/>
        </p:nvSpPr>
        <p:spPr>
          <a:xfrm>
            <a:off x="228600" y="1013254"/>
            <a:ext cx="8686800"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F97C97DE-AB6F-4745-B66E-10EDEB1ECA84}"/>
              </a:ext>
            </a:extLst>
          </p:cNvPr>
          <p:cNvSpPr txBox="1"/>
          <p:nvPr/>
        </p:nvSpPr>
        <p:spPr>
          <a:xfrm>
            <a:off x="240957" y="1013253"/>
            <a:ext cx="8519984"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Documents are made trustworthy by applying digital signatures:</a:t>
            </a:r>
          </a:p>
          <a:p>
            <a:pPr marL="742950" lvl="1" indent="-285750">
              <a:buFont typeface="Wingdings" panose="05000000000000000000" pitchFamily="2" charset="2"/>
              <a:buChar char="Ø"/>
            </a:pPr>
            <a:r>
              <a:rPr lang="en-US" sz="1600" dirty="0"/>
              <a:t>Signature is created by encrypting a hash of the bytes of the document using a private key. </a:t>
            </a:r>
          </a:p>
          <a:p>
            <a:pPr marL="742950" lvl="1" indent="-285750">
              <a:buFont typeface="Wingdings" panose="05000000000000000000" pitchFamily="2" charset="2"/>
              <a:buChar char="Ø"/>
            </a:pPr>
            <a:r>
              <a:rPr lang="en-US" sz="1600" dirty="0"/>
              <a:t>The document is distributed along with this signature and the public certificate of the signer. </a:t>
            </a:r>
          </a:p>
          <a:p>
            <a:pPr marL="742950" lvl="1" indent="-285750">
              <a:buFont typeface="Wingdings" panose="05000000000000000000" pitchFamily="2" charset="2"/>
              <a:buChar char="Ø"/>
            </a:pPr>
            <a:r>
              <a:rPr lang="en-US" sz="1600" dirty="0"/>
              <a:t>Whoever receives the document can create a new hash of the document using the same cryptographic hash function, resulting in hash1. </a:t>
            </a:r>
          </a:p>
          <a:p>
            <a:pPr marL="742950" lvl="1" indent="-285750">
              <a:buFont typeface="Wingdings" panose="05000000000000000000" pitchFamily="2" charset="2"/>
              <a:buChar char="Ø"/>
            </a:pPr>
            <a:r>
              <a:rPr lang="en-US" sz="1600" dirty="0"/>
              <a:t>The public certificate of the signer consists of the identity of the signer and his public key. That public key can be used to decrypt the signed hash, resulting in hash2. </a:t>
            </a:r>
          </a:p>
          <a:p>
            <a:pPr marL="742950" lvl="1" indent="-285750">
              <a:buFont typeface="Wingdings" panose="05000000000000000000" pitchFamily="2" charset="2"/>
              <a:buChar char="Ø"/>
            </a:pPr>
            <a:r>
              <a:rPr lang="en-US" sz="1600" dirty="0"/>
              <a:t>This mechanism guarantees us three things:</a:t>
            </a:r>
          </a:p>
          <a:p>
            <a:pPr marL="742950" lvl="1" indent="-285750">
              <a:buFont typeface="Arial" panose="020B0604020202020204" pitchFamily="34" charset="0"/>
              <a:buChar char="•"/>
            </a:pPr>
            <a:r>
              <a:rPr lang="en-US" sz="1600" dirty="0"/>
              <a:t>Integrity: If hash1 equals hash2, we know that the document hasn't been tampered with.</a:t>
            </a:r>
          </a:p>
          <a:p>
            <a:pPr marL="742950" lvl="1" indent="-285750">
              <a:buFont typeface="Arial" panose="020B0604020202020204" pitchFamily="34" charset="0"/>
              <a:buChar char="•"/>
            </a:pPr>
            <a:r>
              <a:rPr lang="en-US" sz="1600" dirty="0"/>
              <a:t>Authenticity: we know who signed the document, since this information is present in the public certificate of the signer.</a:t>
            </a:r>
          </a:p>
          <a:p>
            <a:pPr marL="742950" lvl="1" indent="-285750">
              <a:buFont typeface="Arial" panose="020B0604020202020204" pitchFamily="34" charset="0"/>
              <a:buChar char="•"/>
            </a:pPr>
            <a:r>
              <a:rPr lang="en-US" sz="1600" dirty="0"/>
              <a:t>Non-repudiation: the signer can't deny that he signed the document, because he's the only one who is supposed to have access to his private key</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digital signatures </a:t>
            </a:r>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4</a:t>
            </a:fld>
            <a:endParaRPr lang="en-US" dirty="0"/>
          </a:p>
        </p:txBody>
      </p:sp>
      <p:sp>
        <p:nvSpPr>
          <p:cNvPr id="3" name="TextBox 2">
            <a:extLst>
              <a:ext uri="{FF2B5EF4-FFF2-40B4-BE49-F238E27FC236}">
                <a16:creationId xmlns:a16="http://schemas.microsoft.com/office/drawing/2014/main" id="{10A84924-27A9-4D0C-B0A9-B6585AC2E8EE}"/>
              </a:ext>
            </a:extLst>
          </p:cNvPr>
          <p:cNvSpPr txBox="1"/>
          <p:nvPr/>
        </p:nvSpPr>
        <p:spPr>
          <a:xfrm>
            <a:off x="228599" y="1000897"/>
            <a:ext cx="8828903" cy="3816429"/>
          </a:xfrm>
          <a:prstGeom prst="rect">
            <a:avLst/>
          </a:prstGeom>
          <a:noFill/>
        </p:spPr>
        <p:txBody>
          <a:bodyPr wrap="square" rtlCol="0">
            <a:spAutoFit/>
          </a:bodyPr>
          <a:lstStyle/>
          <a:p>
            <a:pPr marL="285750" indent="-285750">
              <a:buFont typeface="Arial" panose="020B0604020202020204" pitchFamily="34" charset="0"/>
              <a:buChar char="•"/>
            </a:pPr>
            <a:r>
              <a:rPr lang="en-US" sz="1600" dirty="0"/>
              <a:t>Documents that need to be signed by different people can only be signed sequentially:</a:t>
            </a:r>
          </a:p>
          <a:p>
            <a:r>
              <a:rPr lang="en-US" sz="1600" dirty="0"/>
              <a:t>      Person A will own a copy with a single signature, person B will own a copy with two signatures,               and so on. If 12 people have to sign, person L will own a copy of the document with 12 signatures. It is then the responsibility of person L to send the document that contains all the signatures to all the previous signers. Unfortunately, this doesn't always happen. Often, people early in the chain only have copies that are missing one or more signatures .</a:t>
            </a:r>
          </a:p>
          <a:p>
            <a:endParaRPr lang="en-US" sz="1600" dirty="0"/>
          </a:p>
          <a:p>
            <a:endParaRPr lang="en-US" sz="1600" dirty="0"/>
          </a:p>
          <a:p>
            <a:pPr marL="285750" indent="-285750">
              <a:buFont typeface="Arial" panose="020B0604020202020204" pitchFamily="34" charset="0"/>
              <a:buChar char="•"/>
            </a:pPr>
            <a:r>
              <a:rPr lang="en-US" sz="1600" dirty="0"/>
              <a:t>Sometimes it's hard to know if you're signing the correct version of a document. Think of an agreement that was drafted in a process that involved tough negotiations. During the negotiations, different versions of the agreement were sent back and forth. There's a risk that eventually the wrong version of an agreement is signed due to a confusingly high number of versions created by different people introducing confusing version numbers. (As you may have guessed, this example is also based on a true story.)</a:t>
            </a:r>
          </a:p>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F444-1DCD-4F4C-AAC4-7B90DF300249}"/>
              </a:ext>
            </a:extLst>
          </p:cNvPr>
          <p:cNvSpPr>
            <a:spLocks noGrp="1"/>
          </p:cNvSpPr>
          <p:nvPr>
            <p:ph type="title"/>
          </p:nvPr>
        </p:nvSpPr>
        <p:spPr/>
        <p:txBody>
          <a:bodyPr>
            <a:normAutofit fontScale="90000"/>
          </a:bodyPr>
          <a:lstStyle/>
          <a:p>
            <a:r>
              <a:rPr lang="en-US" dirty="0"/>
              <a:t>Digital Signatures and Blockchain</a:t>
            </a:r>
          </a:p>
        </p:txBody>
      </p:sp>
      <p:sp>
        <p:nvSpPr>
          <p:cNvPr id="3" name="Content Placeholder 2">
            <a:extLst>
              <a:ext uri="{FF2B5EF4-FFF2-40B4-BE49-F238E27FC236}">
                <a16:creationId xmlns:a16="http://schemas.microsoft.com/office/drawing/2014/main" id="{3CF0C5F5-01C3-4E07-8C97-ABB06DE9503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4260455-6880-4D96-9D36-32AD7B897D37}"/>
              </a:ext>
            </a:extLst>
          </p:cNvPr>
          <p:cNvSpPr>
            <a:spLocks noGrp="1"/>
          </p:cNvSpPr>
          <p:nvPr>
            <p:ph type="sldNum" sz="quarter" idx="12"/>
          </p:nvPr>
        </p:nvSpPr>
        <p:spPr/>
        <p:txBody>
          <a:bodyPr/>
          <a:lstStyle/>
          <a:p>
            <a:pPr algn="ctr"/>
            <a:fld id="{90156F56-D5AE-4C6F-B826-C69D1BC521BB}" type="slidenum">
              <a:rPr lang="en-US" smtClean="0"/>
              <a:pPr algn="ctr"/>
              <a:t>5</a:t>
            </a:fld>
            <a:endParaRPr lang="en-US" dirty="0"/>
          </a:p>
        </p:txBody>
      </p:sp>
      <p:pic>
        <p:nvPicPr>
          <p:cNvPr id="5" name="Picture 4">
            <a:extLst>
              <a:ext uri="{FF2B5EF4-FFF2-40B4-BE49-F238E27FC236}">
                <a16:creationId xmlns:a16="http://schemas.microsoft.com/office/drawing/2014/main" id="{05AD685F-4FB7-41F5-B5FC-C565ECB9C58C}"/>
              </a:ext>
            </a:extLst>
          </p:cNvPr>
          <p:cNvPicPr>
            <a:picLocks noChangeAspect="1"/>
          </p:cNvPicPr>
          <p:nvPr/>
        </p:nvPicPr>
        <p:blipFill>
          <a:blip r:embed="rId2"/>
          <a:stretch>
            <a:fillRect/>
          </a:stretch>
        </p:blipFill>
        <p:spPr>
          <a:xfrm>
            <a:off x="636452" y="1453334"/>
            <a:ext cx="7109095" cy="3538796"/>
          </a:xfrm>
          <a:prstGeom prst="rect">
            <a:avLst/>
          </a:prstGeom>
        </p:spPr>
      </p:pic>
    </p:spTree>
    <p:extLst>
      <p:ext uri="{BB962C8B-B14F-4D97-AF65-F5344CB8AC3E}">
        <p14:creationId xmlns:p14="http://schemas.microsoft.com/office/powerpoint/2010/main" val="16794451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7A06-9BE4-4928-957D-0B4B5F98E75F}"/>
              </a:ext>
            </a:extLst>
          </p:cNvPr>
          <p:cNvSpPr>
            <a:spLocks noGrp="1"/>
          </p:cNvSpPr>
          <p:nvPr>
            <p:ph type="title"/>
          </p:nvPr>
        </p:nvSpPr>
        <p:spPr/>
        <p:txBody>
          <a:bodyPr>
            <a:normAutofit fontScale="90000"/>
          </a:bodyPr>
          <a:lstStyle/>
          <a:p>
            <a:r>
              <a:rPr lang="en-US" dirty="0"/>
              <a:t>How Blockchain solves various problems associated with digital signatures</a:t>
            </a:r>
          </a:p>
        </p:txBody>
      </p:sp>
      <p:sp>
        <p:nvSpPr>
          <p:cNvPr id="3" name="Content Placeholder 2">
            <a:extLst>
              <a:ext uri="{FF2B5EF4-FFF2-40B4-BE49-F238E27FC236}">
                <a16:creationId xmlns:a16="http://schemas.microsoft.com/office/drawing/2014/main" id="{2FB4F145-90A2-4FD3-B907-3D27831EA0D5}"/>
              </a:ext>
            </a:extLst>
          </p:cNvPr>
          <p:cNvSpPr>
            <a:spLocks noGrp="1"/>
          </p:cNvSpPr>
          <p:nvPr>
            <p:ph idx="1"/>
          </p:nvPr>
        </p:nvSpPr>
        <p:spPr/>
        <p:txBody>
          <a:bodyPr/>
          <a:lstStyle/>
          <a:p>
            <a:r>
              <a:rPr lang="en-US" dirty="0"/>
              <a:t>We use blockchain as a database for storing signatures (signed hash of the document with private key) along with corresponding public certificate.</a:t>
            </a:r>
          </a:p>
          <a:p>
            <a:r>
              <a:rPr lang="en-US" dirty="0"/>
              <a:t>Unique ID of the pdf is used as primary key for each record .</a:t>
            </a:r>
          </a:p>
          <a:p>
            <a:r>
              <a:rPr lang="en-US" dirty="0"/>
              <a:t>The address of the relevant blockchain could be stored in the metadata of the PDF. This address can be used to retrieve the record  that correspond with the ID-pair of the document you want to verify. </a:t>
            </a:r>
          </a:p>
          <a:p>
            <a:r>
              <a:rPr lang="en-US" dirty="0"/>
              <a:t>That record will give you information on the signer or signers. With the hash, you'll be able to verify the document's integrity. If more than one record is retrieved, you'll have a historical overview of who registered the document when, and you can inspect the metadata that was added with each registration.</a:t>
            </a:r>
          </a:p>
        </p:txBody>
      </p:sp>
      <p:sp>
        <p:nvSpPr>
          <p:cNvPr id="4" name="Slide Number Placeholder 3">
            <a:extLst>
              <a:ext uri="{FF2B5EF4-FFF2-40B4-BE49-F238E27FC236}">
                <a16:creationId xmlns:a16="http://schemas.microsoft.com/office/drawing/2014/main" id="{B3408934-5876-4DD0-B987-3AADC677D3C7}"/>
              </a:ext>
            </a:extLst>
          </p:cNvPr>
          <p:cNvSpPr>
            <a:spLocks noGrp="1"/>
          </p:cNvSpPr>
          <p:nvPr>
            <p:ph type="sldNum" sz="quarter" idx="12"/>
          </p:nvPr>
        </p:nvSpPr>
        <p:spPr/>
        <p:txBody>
          <a:bodyPr/>
          <a:lstStyle/>
          <a:p>
            <a:pPr algn="ctr"/>
            <a:fld id="{90156F56-D5AE-4C6F-B826-C69D1BC521BB}" type="slidenum">
              <a:rPr lang="en-US" smtClean="0"/>
              <a:pPr algn="ctr"/>
              <a:t>6</a:t>
            </a:fld>
            <a:endParaRPr lang="en-US" dirty="0"/>
          </a:p>
        </p:txBody>
      </p:sp>
      <p:sp>
        <p:nvSpPr>
          <p:cNvPr id="10" name="TextBox 9">
            <a:extLst>
              <a:ext uri="{FF2B5EF4-FFF2-40B4-BE49-F238E27FC236}">
                <a16:creationId xmlns:a16="http://schemas.microsoft.com/office/drawing/2014/main" id="{A9674BCE-B9FD-488F-8FAD-34794835A7C6}"/>
              </a:ext>
            </a:extLst>
          </p:cNvPr>
          <p:cNvSpPr txBox="1"/>
          <p:nvPr/>
        </p:nvSpPr>
        <p:spPr>
          <a:xfrm>
            <a:off x="1183907" y="482225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314866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using blockchain with digital signatures</a:t>
            </a:r>
          </a:p>
        </p:txBody>
      </p:sp>
      <p:sp>
        <p:nvSpPr>
          <p:cNvPr id="3" name="Content Placeholder 2"/>
          <p:cNvSpPr>
            <a:spLocks noGrp="1"/>
          </p:cNvSpPr>
          <p:nvPr>
            <p:ph idx="1"/>
          </p:nvPr>
        </p:nvSpPr>
        <p:spPr/>
        <p:txBody>
          <a:bodyPr/>
          <a:lstStyle/>
          <a:p>
            <a:r>
              <a:rPr lang="en-US" dirty="0"/>
              <a:t>Since the signatures are stored outside of the document, signatures can be applied in parallel without a predefined order. Every signer can add a signature to the blockchain at any moment in time, and</a:t>
            </a:r>
          </a:p>
          <a:p>
            <a:r>
              <a:rPr lang="en-US" dirty="0"/>
              <a:t>Everyone can check who signed a document, when, and in which order; this can be done without having to rely on a central service </a:t>
            </a:r>
          </a:p>
          <a:p>
            <a:r>
              <a:rPr lang="en-US" dirty="0"/>
              <a:t>We don't need to work with a TSA anymore; timestamping is inherent to blockchain; once a record is added to a block, its contents are immutable and can't be changed</a:t>
            </a:r>
          </a:p>
          <a:p>
            <a:r>
              <a:rPr lang="en-US" dirty="0"/>
              <a:t>We still meet the requirement of integrity, since we create the signature in exactly the same way. We only store the signature in a different place that is in blockchain;</a:t>
            </a:r>
          </a:p>
          <a:p>
            <a:endParaRPr lang="en-US" dirty="0"/>
          </a:p>
        </p:txBody>
      </p:sp>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7</a:t>
            </a:fld>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D6E2-8347-4062-9125-1BE92C94E53D}"/>
              </a:ext>
            </a:extLst>
          </p:cNvPr>
          <p:cNvSpPr>
            <a:spLocks noGrp="1"/>
          </p:cNvSpPr>
          <p:nvPr>
            <p:ph type="title"/>
          </p:nvPr>
        </p:nvSpPr>
        <p:spPr/>
        <p:txBody>
          <a:bodyPr>
            <a:normAutofit fontScale="90000"/>
          </a:bodyPr>
          <a:lstStyle/>
          <a:p>
            <a:r>
              <a:rPr lang="en-US" dirty="0"/>
              <a:t>Calculation of hash for given pdf file</a:t>
            </a:r>
          </a:p>
        </p:txBody>
      </p:sp>
      <p:sp>
        <p:nvSpPr>
          <p:cNvPr id="4" name="Slide Number Placeholder 3">
            <a:extLst>
              <a:ext uri="{FF2B5EF4-FFF2-40B4-BE49-F238E27FC236}">
                <a16:creationId xmlns:a16="http://schemas.microsoft.com/office/drawing/2014/main" id="{99CF63D8-0FF9-4841-9281-C75213E2DC56}"/>
              </a:ext>
            </a:extLst>
          </p:cNvPr>
          <p:cNvSpPr>
            <a:spLocks noGrp="1"/>
          </p:cNvSpPr>
          <p:nvPr>
            <p:ph type="sldNum" sz="quarter" idx="12"/>
          </p:nvPr>
        </p:nvSpPr>
        <p:spPr/>
        <p:txBody>
          <a:bodyPr/>
          <a:lstStyle/>
          <a:p>
            <a:pPr algn="ctr"/>
            <a:fld id="{90156F56-D5AE-4C6F-B826-C69D1BC521BB}" type="slidenum">
              <a:rPr lang="en-US" smtClean="0"/>
              <a:pPr algn="ctr"/>
              <a:t>8</a:t>
            </a:fld>
            <a:endParaRPr lang="en-US" dirty="0"/>
          </a:p>
        </p:txBody>
      </p:sp>
      <p:sp>
        <p:nvSpPr>
          <p:cNvPr id="5" name="TextBox 4">
            <a:extLst>
              <a:ext uri="{FF2B5EF4-FFF2-40B4-BE49-F238E27FC236}">
                <a16:creationId xmlns:a16="http://schemas.microsoft.com/office/drawing/2014/main" id="{FA93B1E5-3965-40C4-B981-284C2C49DC59}"/>
              </a:ext>
            </a:extLst>
          </p:cNvPr>
          <p:cNvSpPr txBox="1"/>
          <p:nvPr/>
        </p:nvSpPr>
        <p:spPr>
          <a:xfrm>
            <a:off x="228600" y="1136822"/>
            <a:ext cx="8569411" cy="3416320"/>
          </a:xfrm>
          <a:prstGeom prst="rect">
            <a:avLst/>
          </a:prstGeom>
          <a:noFill/>
        </p:spPr>
        <p:txBody>
          <a:bodyPr wrap="square" rtlCol="0">
            <a:spAutoFit/>
          </a:bodyPr>
          <a:lstStyle/>
          <a:p>
            <a:r>
              <a:rPr lang="en-US" dirty="0"/>
              <a:t>Step1 :</a:t>
            </a:r>
          </a:p>
          <a:p>
            <a:r>
              <a:rPr lang="en-US" dirty="0"/>
              <a:t>Function : </a:t>
            </a:r>
            <a:r>
              <a:rPr lang="en-US" dirty="0" err="1"/>
              <a:t>get_Documenthash</a:t>
            </a:r>
            <a:r>
              <a:rPr lang="en-US" dirty="0"/>
              <a:t>:</a:t>
            </a:r>
          </a:p>
          <a:p>
            <a:endParaRPr lang="en-US" dirty="0"/>
          </a:p>
          <a:p>
            <a:r>
              <a:rPr lang="en-US" dirty="0"/>
              <a:t>Input </a:t>
            </a:r>
            <a:r>
              <a:rPr lang="en-US" dirty="0" err="1"/>
              <a:t>stream:pdf</a:t>
            </a:r>
            <a:r>
              <a:rPr lang="en-US" dirty="0"/>
              <a:t> file</a:t>
            </a:r>
          </a:p>
          <a:p>
            <a:r>
              <a:rPr lang="en-US" dirty="0"/>
              <a:t>Processing :</a:t>
            </a:r>
            <a:r>
              <a:rPr lang="en-US" dirty="0">
                <a:solidFill>
                  <a:srgbClr val="0070C0"/>
                </a:solidFill>
              </a:rPr>
              <a:t>SHA-256</a:t>
            </a:r>
            <a:r>
              <a:rPr lang="en-US" dirty="0"/>
              <a:t> algorithm is used to calculate the hash of the pdf file.</a:t>
            </a:r>
          </a:p>
          <a:p>
            <a:r>
              <a:rPr lang="en-US" dirty="0"/>
              <a:t>Return :hash of the input pdf file.</a:t>
            </a:r>
          </a:p>
          <a:p>
            <a:endParaRPr lang="en-US" dirty="0"/>
          </a:p>
          <a:p>
            <a:endParaRPr lang="en-US" dirty="0"/>
          </a:p>
          <a:p>
            <a:r>
              <a:rPr lang="en-US" dirty="0"/>
              <a:t>Step2:</a:t>
            </a:r>
          </a:p>
          <a:p>
            <a:r>
              <a:rPr lang="en-US" dirty="0"/>
              <a:t>Function :</a:t>
            </a:r>
            <a:r>
              <a:rPr lang="en-US" dirty="0" err="1"/>
              <a:t>sign_Documenthash</a:t>
            </a:r>
            <a:r>
              <a:rPr lang="en-US" dirty="0"/>
              <a:t> : sign the computed hash with private key .</a:t>
            </a:r>
          </a:p>
          <a:p>
            <a:r>
              <a:rPr lang="en-US" dirty="0"/>
              <a:t>Input: calculated hash( from function </a:t>
            </a:r>
            <a:r>
              <a:rPr lang="en-US" dirty="0" err="1"/>
              <a:t>get_Documenthash</a:t>
            </a:r>
            <a:r>
              <a:rPr lang="en-US" dirty="0"/>
              <a:t>) , private key</a:t>
            </a:r>
          </a:p>
          <a:p>
            <a:r>
              <a:rPr lang="en-US" dirty="0"/>
              <a:t>Encryption algorithm: </a:t>
            </a:r>
            <a:r>
              <a:rPr lang="en-US" b="1" dirty="0"/>
              <a:t>RSA </a:t>
            </a:r>
          </a:p>
        </p:txBody>
      </p:sp>
    </p:spTree>
    <p:extLst>
      <p:ext uri="{BB962C8B-B14F-4D97-AF65-F5344CB8AC3E}">
        <p14:creationId xmlns:p14="http://schemas.microsoft.com/office/powerpoint/2010/main" val="30694380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ctr"/>
            <a:fld id="{90156F56-D5AE-4C6F-B826-C69D1BC521BB}" type="slidenum">
              <a:rPr lang="en-US" smtClean="0"/>
              <a:pPr algn="ctr"/>
              <a:t>9</a:t>
            </a:fld>
            <a:endParaRPr lang="en-US" dirty="0"/>
          </a:p>
        </p:txBody>
      </p:sp>
      <p:sp>
        <p:nvSpPr>
          <p:cNvPr id="7" name="Title 6">
            <a:extLst>
              <a:ext uri="{FF2B5EF4-FFF2-40B4-BE49-F238E27FC236}">
                <a16:creationId xmlns:a16="http://schemas.microsoft.com/office/drawing/2014/main" id="{B34F12B7-4F63-4CA2-9508-8F3B2D88857E}"/>
              </a:ext>
            </a:extLst>
          </p:cNvPr>
          <p:cNvSpPr>
            <a:spLocks noGrp="1"/>
          </p:cNvSpPr>
          <p:nvPr>
            <p:ph type="title"/>
          </p:nvPr>
        </p:nvSpPr>
        <p:spPr/>
        <p:txBody>
          <a:bodyPr>
            <a:normAutofit fontScale="90000"/>
          </a:bodyPr>
          <a:lstStyle/>
          <a:p>
            <a:pPr marL="285750" indent="-285750"/>
            <a:r>
              <a:rPr lang="en-US" dirty="0"/>
              <a:t>Tools used : Multi-chain </a:t>
            </a:r>
            <a:br>
              <a:rPr lang="en-US" dirty="0"/>
            </a:br>
            <a:r>
              <a:rPr lang="en-US" dirty="0"/>
              <a:t> Multichain -https://www.multichain.com/download-install</a:t>
            </a:r>
          </a:p>
        </p:txBody>
      </p:sp>
      <p:sp>
        <p:nvSpPr>
          <p:cNvPr id="3" name="Content Placeholder 2">
            <a:extLst>
              <a:ext uri="{FF2B5EF4-FFF2-40B4-BE49-F238E27FC236}">
                <a16:creationId xmlns:a16="http://schemas.microsoft.com/office/drawing/2014/main" id="{1070DD21-1A6D-4FF0-8C63-87806A785D33}"/>
              </a:ext>
            </a:extLst>
          </p:cNvPr>
          <p:cNvSpPr>
            <a:spLocks noGrp="1"/>
          </p:cNvSpPr>
          <p:nvPr>
            <p:ph idx="1"/>
          </p:nvPr>
        </p:nvSpPr>
        <p:spPr/>
        <p:txBody>
          <a:bodyPr/>
          <a:lstStyle/>
          <a:p>
            <a:r>
              <a:rPr lang="en-US" dirty="0"/>
              <a:t>Step3 :First we will create a new blockchain named chain1 . On the first server run command : multichain-</a:t>
            </a:r>
            <a:r>
              <a:rPr lang="en-US" dirty="0" err="1"/>
              <a:t>util</a:t>
            </a:r>
            <a:r>
              <a:rPr lang="en-US" dirty="0"/>
              <a:t> create chain1</a:t>
            </a:r>
          </a:p>
          <a:p>
            <a:r>
              <a:rPr lang="en-US" dirty="0"/>
              <a:t>Step4 :Initialize the blockchain, including creating the genesis block:</a:t>
            </a:r>
          </a:p>
        </p:txBody>
      </p:sp>
      <p:pic>
        <p:nvPicPr>
          <p:cNvPr id="5" name="Picture 4">
            <a:extLst>
              <a:ext uri="{FF2B5EF4-FFF2-40B4-BE49-F238E27FC236}">
                <a16:creationId xmlns:a16="http://schemas.microsoft.com/office/drawing/2014/main" id="{EDC68777-494D-4F90-AD51-C26C74D70A17}"/>
              </a:ext>
            </a:extLst>
          </p:cNvPr>
          <p:cNvPicPr>
            <a:picLocks noChangeAspect="1"/>
          </p:cNvPicPr>
          <p:nvPr/>
        </p:nvPicPr>
        <p:blipFill>
          <a:blip r:embed="rId3"/>
          <a:stretch>
            <a:fillRect/>
          </a:stretch>
        </p:blipFill>
        <p:spPr>
          <a:xfrm>
            <a:off x="407773" y="2651618"/>
            <a:ext cx="7860754" cy="3434612"/>
          </a:xfrm>
          <a:prstGeom prst="rect">
            <a:avLst/>
          </a:prstGeom>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715243&quot;&gt;&lt;/object&gt;&lt;object type=&quot;2&quot; unique_id=&quot;715244&quot;&gt;&lt;object type=&quot;3&quot; unique_id=&quot;715246&quot;&gt;&lt;property id=&quot;20148&quot; value=&quot;5&quot;/&gt;&lt;property id=&quot;20300&quot; value=&quot;Slide 1 - &amp;quot;Adobe Title&amp;quot;&quot;/&gt;&lt;property id=&quot;20307&quot; value=&quot;273&quot;/&gt;&lt;/object&gt;&lt;object type=&quot;3&quot; unique_id=&quot;715248&quot;&gt;&lt;property id=&quot;20148&quot; value=&quot;5&quot;/&gt;&lt;property id=&quot;20300&quot; value=&quot;Slide 2 - &amp;quot;Standard White Background Bullet Slide&amp;quot;&quot;/&gt;&lt;property id=&quot;20307&quot; value=&quot;271&quot;/&gt;&lt;/object&gt;&lt;object type=&quot;3&quot; unique_id=&quot;715249&quot;&gt;&lt;property id=&quot;20148&quot; value=&quot;5&quot;/&gt;&lt;property id=&quot;20300&quot; value=&quot;Slide 5 - &amp;quot;Using Themes to Convert Old Presentations – PPT2007 on Windows&amp;quot;&quot;/&gt;&lt;property id=&quot;20307&quot; value=&quot;257&quot;/&gt;&lt;/object&gt;&lt;object type=&quot;3&quot; unique_id=&quot;715250&quot;&gt;&lt;property id=&quot;20148&quot; value=&quot;5&quot;/&gt;&lt;property id=&quot;20300&quot; value=&quot;Slide 6 - &amp;quot;Bar Chart&amp;quot;&quot;/&gt;&lt;property id=&quot;20307&quot; value=&quot;260&quot;/&gt;&lt;/object&gt;&lt;object type=&quot;3&quot; unique_id=&quot;715251&quot;&gt;&lt;property id=&quot;20148&quot; value=&quot;5&quot;/&gt;&lt;property id=&quot;20300&quot; value=&quot;Slide 7 - &amp;quot;Pie Chart&amp;quot;&quot;/&gt;&lt;property id=&quot;20307&quot; value=&quot;264&quot;/&gt;&lt;/object&gt;&lt;object type=&quot;3&quot; unique_id=&quot;715252&quot;&gt;&lt;property id=&quot;20148&quot; value=&quot;5&quot;/&gt;&lt;property id=&quot;20300&quot; value=&quot;Slide 11 - &amp;quot;Color Palette&amp;quot;&quot;/&gt;&lt;property id=&quot;20307&quot; value=&quot;267&quot;/&gt;&lt;/object&gt;&lt;object type=&quot;3&quot; unique_id=&quot;715253&quot;&gt;&lt;property id=&quot;20148&quot; value=&quot;5&quot;/&gt;&lt;property id=&quot;20300&quot; value=&quot;Slide 8 - &amp;quot;White Content Area Layout&amp;quot;&quot;/&gt;&lt;property id=&quot;20307&quot; value=&quot;265&quot;/&gt;&lt;/object&gt;&lt;object type=&quot;3&quot; unique_id=&quot;715254&quot;&gt;&lt;property id=&quot;20148&quot; value=&quot;5&quot;/&gt;&lt;property id=&quot;20300&quot; value=&quot;Slide 9 - &amp;quot;Gray Content Area Layout&amp;quot;&quot;/&gt;&lt;property id=&quot;20307&quot; value=&quot;258&quot;/&gt;&lt;/object&gt;&lt;object type=&quot;3&quot; unique_id=&quot;715255&quot;&gt;&lt;property id=&quot;20148&quot; value=&quot;5&quot;/&gt;&lt;property id=&quot;20300&quot; value=&quot;Slide 10 - &amp;quot;Black Content Area Layout&amp;quot;&quot;/&gt;&lt;property id=&quot;20307&quot; value=&quot;259&quot;/&gt;&lt;/object&gt;&lt;object type=&quot;3&quot; unique_id=&quot;715256&quot;&gt;&lt;property id=&quot;20148&quot; value=&quot;5&quot;/&gt;&lt;property id=&quot;20300&quot; value=&quot;Slide 12&quot;/&gt;&lt;property id=&quot;20307&quot; value=&quot;274&quot;/&gt;&lt;/object&gt;&lt;object type=&quot;3&quot; unique_id=&quot;717641&quot;&gt;&lt;property id=&quot;20148&quot; value=&quot;5&quot;/&gt;&lt;property id=&quot;20300&quot; value=&quot;Slide 4 - &amp;quot;Properly Using Footers and Page Numbers in PowerPoint 2007&amp;quot;&quot;/&gt;&lt;property id=&quot;20307&quot; value=&quot;275&quot;/&gt;&lt;/object&gt;&lt;object type=&quot;3&quot; unique_id=&quot;717655&quot;&gt;&lt;property id=&quot;20148&quot; value=&quot;5&quot;/&gt;&lt;property id=&quot;20300&quot; value=&quot;Slide 3 - &amp;quot;How to save this template in your templates folder&amp;quot;&quot;/&gt;&lt;property id=&quot;20307&quot; value=&quot;276&quot;/&gt;&lt;/object&gt;&lt;/object&gt;&lt;/object&gt;&lt;/database&gt;"/>
</p:tagLst>
</file>

<file path=ppt/theme/theme1.xml><?xml version="1.0" encoding="utf-8"?>
<a:theme xmlns:a="http://schemas.openxmlformats.org/drawingml/2006/main" name="Adobe2011">
  <a:themeElements>
    <a:clrScheme name="Adobe 2009">
      <a:dk1>
        <a:srgbClr val="000000"/>
      </a:dk1>
      <a:lt1>
        <a:sysClr val="window" lastClr="FFFFFF"/>
      </a:lt1>
      <a:dk2>
        <a:srgbClr val="6B737B"/>
      </a:dk2>
      <a:lt2>
        <a:srgbClr val="DADDE0"/>
      </a:lt2>
      <a:accent1>
        <a:srgbClr val="C1D82F"/>
      </a:accent1>
      <a:accent2>
        <a:srgbClr val="00A4E4"/>
      </a:accent2>
      <a:accent3>
        <a:srgbClr val="8348B5"/>
      </a:accent3>
      <a:accent4>
        <a:srgbClr val="FBB034"/>
      </a:accent4>
      <a:accent5>
        <a:srgbClr val="FFDD00"/>
      </a:accent5>
      <a:accent6>
        <a:srgbClr val="FF0000"/>
      </a:accent6>
      <a:hlink>
        <a:srgbClr val="000000"/>
      </a:hlink>
      <a:folHlink>
        <a:srgbClr val="3F3F3F"/>
      </a:folHlink>
    </a:clrScheme>
    <a:fontScheme name="Adobe Clean 2009">
      <a:majorFont>
        <a:latin typeface="Adobe Clean"/>
        <a:ea typeface=""/>
        <a:cs typeface=""/>
      </a:majorFont>
      <a:minorFont>
        <a:latin typeface="Adobe Cle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Adobe2011</Template>
  <TotalTime>33027</TotalTime>
  <Words>949</Words>
  <Application>Microsoft Office PowerPoint</Application>
  <PresentationFormat>On-screen Show (4:3)</PresentationFormat>
  <Paragraphs>94</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ＭＳ Ｐゴシック</vt:lpstr>
      <vt:lpstr>Adobe Clean</vt:lpstr>
      <vt:lpstr>Arial</vt:lpstr>
      <vt:lpstr>Calibri</vt:lpstr>
      <vt:lpstr>Wingdings</vt:lpstr>
      <vt:lpstr>Adobe2011</vt:lpstr>
      <vt:lpstr>Parallel signing of pdf documents using blockchain</vt:lpstr>
      <vt:lpstr>Problem Statement</vt:lpstr>
      <vt:lpstr>Detailed description of the problem statement</vt:lpstr>
      <vt:lpstr>Disadvantages of digital signatures </vt:lpstr>
      <vt:lpstr>Digital Signatures and Blockchain</vt:lpstr>
      <vt:lpstr>How Blockchain solves various problems associated with digital signatures</vt:lpstr>
      <vt:lpstr>Advantages of using blockchain with digital signatures</vt:lpstr>
      <vt:lpstr>Calculation of hash for given pdf file</vt:lpstr>
      <vt:lpstr>Tools used : Multi-chain   Multichain -https://www.multichain.com/download-install</vt:lpstr>
      <vt:lpstr>2. Connect to a blockchain from second server </vt:lpstr>
      <vt:lpstr>PowerPoint Presentation</vt:lpstr>
      <vt:lpstr>PowerPoint Presentation</vt:lpstr>
      <vt:lpstr>3D Printing and Blockchain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sbenson</dc:creator>
  <cp:lastModifiedBy>Seetu Agarwal</cp:lastModifiedBy>
  <cp:revision>687</cp:revision>
  <dcterms:created xsi:type="dcterms:W3CDTF">2009-08-20T18:55:32Z</dcterms:created>
  <dcterms:modified xsi:type="dcterms:W3CDTF">2018-07-08T07:35:40Z</dcterms:modified>
</cp:coreProperties>
</file>