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sldIdLst>
    <p:sldId id="266" r:id="rId5"/>
    <p:sldId id="263" r:id="rId6"/>
    <p:sldId id="264" r:id="rId7"/>
    <p:sldId id="276" r:id="rId8"/>
    <p:sldId id="277" r:id="rId9"/>
    <p:sldId id="265" r:id="rId10"/>
    <p:sldId id="279" r:id="rId11"/>
    <p:sldId id="280" r:id="rId12"/>
    <p:sldId id="278" r:id="rId13"/>
    <p:sldId id="281" r:id="rId14"/>
    <p:sldId id="275" r:id="rId15"/>
    <p:sldId id="283" r:id="rId16"/>
    <p:sldId id="28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A128A-F8B5-4379-B390-B38AEFF9232A}" v="1" dt="2024-03-07T02:22:25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823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ita Mehra" userId="d67f1ec8-bac4-4596-aaf3-5d91fe1ab98c" providerId="ADAL" clId="{DAAA128A-F8B5-4379-B390-B38AEFF9232A}"/>
    <pc:docChg chg="modSld">
      <pc:chgData name="Yogita Mehra" userId="d67f1ec8-bac4-4596-aaf3-5d91fe1ab98c" providerId="ADAL" clId="{DAAA128A-F8B5-4379-B390-B38AEFF9232A}" dt="2024-03-07T06:40:42.737" v="4" actId="729"/>
      <pc:docMkLst>
        <pc:docMk/>
      </pc:docMkLst>
      <pc:sldChg chg="delSp mod modTransition modAnim modShow">
        <pc:chgData name="Yogita Mehra" userId="d67f1ec8-bac4-4596-aaf3-5d91fe1ab98c" providerId="ADAL" clId="{DAAA128A-F8B5-4379-B390-B38AEFF9232A}" dt="2024-03-07T06:40:42.737" v="4" actId="729"/>
        <pc:sldMkLst>
          <pc:docMk/>
          <pc:sldMk cId="1431197167" sldId="263"/>
        </pc:sldMkLst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1431197167" sldId="263"/>
            <ac:picMk id="17" creationId="{7F023CC1-BB62-7508-14BC-36C24A40BB46}"/>
          </ac:picMkLst>
        </pc:picChg>
        <pc:inkChg chg="del">
          <ac:chgData name="Yogita Mehra" userId="d67f1ec8-bac4-4596-aaf3-5d91fe1ab98c" providerId="ADAL" clId="{DAAA128A-F8B5-4379-B390-B38AEFF9232A}" dt="2024-03-07T02:22:25.583" v="0"/>
          <ac:inkMkLst>
            <pc:docMk/>
            <pc:sldMk cId="1431197167" sldId="263"/>
            <ac:inkMk id="15" creationId="{4FC33566-E636-AB2B-D78F-2B39F439864A}"/>
          </ac:inkMkLst>
        </pc:inkChg>
      </pc:sldChg>
      <pc:sldChg chg="delSp mod modTransition modAnim modShow">
        <pc:chgData name="Yogita Mehra" userId="d67f1ec8-bac4-4596-aaf3-5d91fe1ab98c" providerId="ADAL" clId="{DAAA128A-F8B5-4379-B390-B38AEFF9232A}" dt="2024-03-07T06:40:42.737" v="4" actId="729"/>
        <pc:sldMkLst>
          <pc:docMk/>
          <pc:sldMk cId="1012300231" sldId="264"/>
        </pc:sldMkLst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1012300231" sldId="264"/>
            <ac:picMk id="31" creationId="{379C75D1-F7B9-CF48-0226-9F39A68A4D4E}"/>
          </ac:picMkLst>
        </pc:picChg>
        <pc:inkChg chg="del">
          <ac:chgData name="Yogita Mehra" userId="d67f1ec8-bac4-4596-aaf3-5d91fe1ab98c" providerId="ADAL" clId="{DAAA128A-F8B5-4379-B390-B38AEFF9232A}" dt="2024-03-07T02:22:25.583" v="0"/>
          <ac:inkMkLst>
            <pc:docMk/>
            <pc:sldMk cId="1012300231" sldId="264"/>
            <ac:inkMk id="30" creationId="{44EB631D-5BF2-5A7C-5404-A1622649BDF6}"/>
          </ac:inkMkLst>
        </pc:inkChg>
      </pc:sldChg>
      <pc:sldChg chg="delSp mod modTransition modAnim modShow">
        <pc:chgData name="Yogita Mehra" userId="d67f1ec8-bac4-4596-aaf3-5d91fe1ab98c" providerId="ADAL" clId="{DAAA128A-F8B5-4379-B390-B38AEFF9232A}" dt="2024-03-07T06:40:42.737" v="4" actId="729"/>
        <pc:sldMkLst>
          <pc:docMk/>
          <pc:sldMk cId="466768020" sldId="265"/>
        </pc:sldMkLst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466768020" sldId="265"/>
            <ac:picMk id="4" creationId="{0C5BAA14-0A48-1854-8372-CC5499F0531F}"/>
          </ac:picMkLst>
        </pc:picChg>
        <pc:inkChg chg="del">
          <ac:chgData name="Yogita Mehra" userId="d67f1ec8-bac4-4596-aaf3-5d91fe1ab98c" providerId="ADAL" clId="{DAAA128A-F8B5-4379-B390-B38AEFF9232A}" dt="2024-03-07T02:22:25.583" v="0"/>
          <ac:inkMkLst>
            <pc:docMk/>
            <pc:sldMk cId="466768020" sldId="265"/>
            <ac:inkMk id="3" creationId="{9871D552-ACC2-EFC8-B4FE-95C436E82743}"/>
          </ac:inkMkLst>
        </pc:inkChg>
      </pc:sldChg>
      <pc:sldChg chg="delSp mod modTransition modAnim modShow">
        <pc:chgData name="Yogita Mehra" userId="d67f1ec8-bac4-4596-aaf3-5d91fe1ab98c" providerId="ADAL" clId="{DAAA128A-F8B5-4379-B390-B38AEFF9232A}" dt="2024-03-07T06:40:42.737" v="4" actId="729"/>
        <pc:sldMkLst>
          <pc:docMk/>
          <pc:sldMk cId="895915843" sldId="266"/>
        </pc:sldMkLst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895915843" sldId="266"/>
            <ac:picMk id="28" creationId="{2B6892DB-2295-AE4A-0915-7A7308A05149}"/>
          </ac:picMkLst>
        </pc:picChg>
      </pc:sldChg>
      <pc:sldChg chg="delSp mod modTransition modAnim modShow">
        <pc:chgData name="Yogita Mehra" userId="d67f1ec8-bac4-4596-aaf3-5d91fe1ab98c" providerId="ADAL" clId="{DAAA128A-F8B5-4379-B390-B38AEFF9232A}" dt="2024-03-07T03:03:46.454" v="2" actId="729"/>
        <pc:sldMkLst>
          <pc:docMk/>
          <pc:sldMk cId="3730395094" sldId="275"/>
        </pc:sldMkLst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3730395094" sldId="275"/>
            <ac:picMk id="6" creationId="{D39B41EA-027A-DD2A-FC6F-555B24F37E74}"/>
          </ac:picMkLst>
        </pc:picChg>
        <pc:inkChg chg="del">
          <ac:chgData name="Yogita Mehra" userId="d67f1ec8-bac4-4596-aaf3-5d91fe1ab98c" providerId="ADAL" clId="{DAAA128A-F8B5-4379-B390-B38AEFF9232A}" dt="2024-03-07T02:22:25.583" v="0"/>
          <ac:inkMkLst>
            <pc:docMk/>
            <pc:sldMk cId="3730395094" sldId="275"/>
            <ac:inkMk id="4" creationId="{89C55FA2-5CAF-832C-202B-A6DB8603BD7B}"/>
          </ac:inkMkLst>
        </pc:inkChg>
      </pc:sldChg>
      <pc:sldChg chg="delSp mod modTransition modAnim modShow">
        <pc:chgData name="Yogita Mehra" userId="d67f1ec8-bac4-4596-aaf3-5d91fe1ab98c" providerId="ADAL" clId="{DAAA128A-F8B5-4379-B390-B38AEFF9232A}" dt="2024-03-07T06:40:42.737" v="4" actId="729"/>
        <pc:sldMkLst>
          <pc:docMk/>
          <pc:sldMk cId="398378452" sldId="276"/>
        </pc:sldMkLst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398378452" sldId="276"/>
            <ac:picMk id="35" creationId="{18C390D7-8CF6-E56C-6091-05418CDF539C}"/>
          </ac:picMkLst>
        </pc:picChg>
        <pc:inkChg chg="del">
          <ac:chgData name="Yogita Mehra" userId="d67f1ec8-bac4-4596-aaf3-5d91fe1ab98c" providerId="ADAL" clId="{DAAA128A-F8B5-4379-B390-B38AEFF9232A}" dt="2024-03-07T02:22:25.583" v="0"/>
          <ac:inkMkLst>
            <pc:docMk/>
            <pc:sldMk cId="398378452" sldId="276"/>
            <ac:inkMk id="34" creationId="{CD25EB8C-8F31-8758-266E-4F320085238A}"/>
          </ac:inkMkLst>
        </pc:inkChg>
      </pc:sldChg>
      <pc:sldChg chg="delSp mod modTransition modAnim modShow">
        <pc:chgData name="Yogita Mehra" userId="d67f1ec8-bac4-4596-aaf3-5d91fe1ab98c" providerId="ADAL" clId="{DAAA128A-F8B5-4379-B390-B38AEFF9232A}" dt="2024-03-07T06:40:42.737" v="4" actId="729"/>
        <pc:sldMkLst>
          <pc:docMk/>
          <pc:sldMk cId="2814025307" sldId="277"/>
        </pc:sldMkLst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2814025307" sldId="277"/>
            <ac:picMk id="7" creationId="{D1D60F63-567A-83B2-FB2E-554A3D915DAA}"/>
          </ac:picMkLst>
        </pc:picChg>
        <pc:inkChg chg="del">
          <ac:chgData name="Yogita Mehra" userId="d67f1ec8-bac4-4596-aaf3-5d91fe1ab98c" providerId="ADAL" clId="{DAAA128A-F8B5-4379-B390-B38AEFF9232A}" dt="2024-03-07T02:22:25.583" v="0"/>
          <ac:inkMkLst>
            <pc:docMk/>
            <pc:sldMk cId="2814025307" sldId="277"/>
            <ac:inkMk id="6" creationId="{532728A8-B3B9-8CBB-6E5C-599014C92BE2}"/>
          </ac:inkMkLst>
        </pc:inkChg>
      </pc:sldChg>
      <pc:sldChg chg="delSp mod modTransition modAnim modShow">
        <pc:chgData name="Yogita Mehra" userId="d67f1ec8-bac4-4596-aaf3-5d91fe1ab98c" providerId="ADAL" clId="{DAAA128A-F8B5-4379-B390-B38AEFF9232A}" dt="2024-03-07T06:40:42.737" v="4" actId="729"/>
        <pc:sldMkLst>
          <pc:docMk/>
          <pc:sldMk cId="2927384966" sldId="278"/>
        </pc:sldMkLst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2927384966" sldId="278"/>
            <ac:picMk id="7" creationId="{7471E4A3-33F7-DD8B-B458-947E428A582D}"/>
          </ac:picMkLst>
        </pc:picChg>
        <pc:inkChg chg="del">
          <ac:chgData name="Yogita Mehra" userId="d67f1ec8-bac4-4596-aaf3-5d91fe1ab98c" providerId="ADAL" clId="{DAAA128A-F8B5-4379-B390-B38AEFF9232A}" dt="2024-03-07T02:22:25.583" v="0"/>
          <ac:inkMkLst>
            <pc:docMk/>
            <pc:sldMk cId="2927384966" sldId="278"/>
            <ac:inkMk id="6" creationId="{E395F293-078A-918C-153B-1DF0ECACADA3}"/>
          </ac:inkMkLst>
        </pc:inkChg>
      </pc:sldChg>
      <pc:sldChg chg="delSp mod modTransition modAnim modShow">
        <pc:chgData name="Yogita Mehra" userId="d67f1ec8-bac4-4596-aaf3-5d91fe1ab98c" providerId="ADAL" clId="{DAAA128A-F8B5-4379-B390-B38AEFF9232A}" dt="2024-03-07T06:40:42.737" v="4" actId="729"/>
        <pc:sldMkLst>
          <pc:docMk/>
          <pc:sldMk cId="1003834080" sldId="279"/>
        </pc:sldMkLst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1003834080" sldId="279"/>
            <ac:picMk id="6" creationId="{5CA72500-B1D1-6886-DA58-140701EB4A36}"/>
          </ac:picMkLst>
        </pc:picChg>
        <pc:inkChg chg="del">
          <ac:chgData name="Yogita Mehra" userId="d67f1ec8-bac4-4596-aaf3-5d91fe1ab98c" providerId="ADAL" clId="{DAAA128A-F8B5-4379-B390-B38AEFF9232A}" dt="2024-03-07T02:22:25.583" v="0"/>
          <ac:inkMkLst>
            <pc:docMk/>
            <pc:sldMk cId="1003834080" sldId="279"/>
            <ac:inkMk id="5" creationId="{4DFA7AD9-9B4B-04AB-6743-C48D1DDB181D}"/>
          </ac:inkMkLst>
        </pc:inkChg>
      </pc:sldChg>
      <pc:sldChg chg="delSp mod modTransition modAnim modShow">
        <pc:chgData name="Yogita Mehra" userId="d67f1ec8-bac4-4596-aaf3-5d91fe1ab98c" providerId="ADAL" clId="{DAAA128A-F8B5-4379-B390-B38AEFF9232A}" dt="2024-03-07T06:40:42.737" v="4" actId="729"/>
        <pc:sldMkLst>
          <pc:docMk/>
          <pc:sldMk cId="1013304885" sldId="280"/>
        </pc:sldMkLst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1013304885" sldId="280"/>
            <ac:picMk id="6" creationId="{D7BAB125-E8B2-0C8B-36A6-A5BE9135BB4C}"/>
          </ac:picMkLst>
        </pc:picChg>
        <pc:inkChg chg="del">
          <ac:chgData name="Yogita Mehra" userId="d67f1ec8-bac4-4596-aaf3-5d91fe1ab98c" providerId="ADAL" clId="{DAAA128A-F8B5-4379-B390-B38AEFF9232A}" dt="2024-03-07T02:22:25.583" v="0"/>
          <ac:inkMkLst>
            <pc:docMk/>
            <pc:sldMk cId="1013304885" sldId="280"/>
            <ac:inkMk id="5" creationId="{955919CE-9540-5AF2-FD80-11FD90527601}"/>
          </ac:inkMkLst>
        </pc:inkChg>
      </pc:sldChg>
      <pc:sldChg chg="delSp modSp mod modTransition modAnim modShow">
        <pc:chgData name="Yogita Mehra" userId="d67f1ec8-bac4-4596-aaf3-5d91fe1ab98c" providerId="ADAL" clId="{DAAA128A-F8B5-4379-B390-B38AEFF9232A}" dt="2024-03-07T06:40:42.737" v="4" actId="729"/>
        <pc:sldMkLst>
          <pc:docMk/>
          <pc:sldMk cId="4040646319" sldId="281"/>
        </pc:sldMkLst>
        <pc:spChg chg="mod">
          <ac:chgData name="Yogita Mehra" userId="d67f1ec8-bac4-4596-aaf3-5d91fe1ab98c" providerId="ADAL" clId="{DAAA128A-F8B5-4379-B390-B38AEFF9232A}" dt="2024-03-07T02:32:41.024" v="1" actId="15"/>
          <ac:spMkLst>
            <pc:docMk/>
            <pc:sldMk cId="4040646319" sldId="281"/>
            <ac:spMk id="3" creationId="{985A8B22-0552-9977-C550-2E8644975FB8}"/>
          </ac:spMkLst>
        </pc:spChg>
        <pc:picChg chg="del">
          <ac:chgData name="Yogita Mehra" userId="d67f1ec8-bac4-4596-aaf3-5d91fe1ab98c" providerId="ADAL" clId="{DAAA128A-F8B5-4379-B390-B38AEFF9232A}" dt="2024-03-07T02:22:25.583" v="0"/>
          <ac:picMkLst>
            <pc:docMk/>
            <pc:sldMk cId="4040646319" sldId="281"/>
            <ac:picMk id="6" creationId="{C6354946-3C32-DFA7-95CF-BA39B3F68ABA}"/>
          </ac:picMkLst>
        </pc:picChg>
        <pc:inkChg chg="del">
          <ac:chgData name="Yogita Mehra" userId="d67f1ec8-bac4-4596-aaf3-5d91fe1ab98c" providerId="ADAL" clId="{DAAA128A-F8B5-4379-B390-B38AEFF9232A}" dt="2024-03-07T02:22:25.583" v="0"/>
          <ac:inkMkLst>
            <pc:docMk/>
            <pc:sldMk cId="4040646319" sldId="281"/>
            <ac:inkMk id="5" creationId="{31C1F235-18C9-1EED-4784-121B5FF625D0}"/>
          </ac:inkMkLst>
        </pc:inkChg>
      </pc:sldChg>
      <pc:sldChg chg="mod modTransition modShow">
        <pc:chgData name="Yogita Mehra" userId="d67f1ec8-bac4-4596-aaf3-5d91fe1ab98c" providerId="ADAL" clId="{DAAA128A-F8B5-4379-B390-B38AEFF9232A}" dt="2024-03-07T03:03:46.454" v="2" actId="729"/>
        <pc:sldMkLst>
          <pc:docMk/>
          <pc:sldMk cId="2269000052" sldId="282"/>
        </pc:sldMkLst>
      </pc:sldChg>
      <pc:sldChg chg="mod modTransition modShow">
        <pc:chgData name="Yogita Mehra" userId="d67f1ec8-bac4-4596-aaf3-5d91fe1ab98c" providerId="ADAL" clId="{DAAA128A-F8B5-4379-B390-B38AEFF9232A}" dt="2024-03-07T03:03:46.454" v="2" actId="729"/>
        <pc:sldMkLst>
          <pc:docMk/>
          <pc:sldMk cId="2373353447" sldId="283"/>
        </pc:sldMkLst>
      </pc:sldChg>
      <pc:sldChg chg="mod modTransition modShow">
        <pc:chgData name="Yogita Mehra" userId="d67f1ec8-bac4-4596-aaf3-5d91fe1ab98c" providerId="ADAL" clId="{DAAA128A-F8B5-4379-B390-B38AEFF9232A}" dt="2024-03-07T03:03:46.454" v="2" actId="729"/>
        <pc:sldMkLst>
          <pc:docMk/>
          <pc:sldMk cId="3617417528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4B6BA7-5E6C-4669-B5BA-49F9374080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6E4C35A-821B-4860-992B-0C2F788ADC3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Types of Links </a:t>
          </a:r>
          <a:endParaRPr lang="en-MY" dirty="0"/>
        </a:p>
      </dgm:t>
    </dgm:pt>
    <dgm:pt modelId="{4A66B9A3-D8E7-425E-A7E0-79628F1358A1}" type="parTrans" cxnId="{FBB07925-17DE-4E98-B34B-DD5A9F78B226}">
      <dgm:prSet/>
      <dgm:spPr/>
      <dgm:t>
        <a:bodyPr/>
        <a:lstStyle/>
        <a:p>
          <a:endParaRPr lang="en-MY"/>
        </a:p>
      </dgm:t>
    </dgm:pt>
    <dgm:pt modelId="{AE5D542A-7237-4049-BC0C-33BAC0267503}" type="sibTrans" cxnId="{FBB07925-17DE-4E98-B34B-DD5A9F78B226}">
      <dgm:prSet/>
      <dgm:spPr/>
      <dgm:t>
        <a:bodyPr/>
        <a:lstStyle/>
        <a:p>
          <a:endParaRPr lang="en-MY"/>
        </a:p>
      </dgm:t>
    </dgm:pt>
    <dgm:pt modelId="{E041862F-6259-4E3D-B163-DD7105C56E06}">
      <dgm:prSet phldrT="[Text]"/>
      <dgm:spPr/>
      <dgm:t>
        <a:bodyPr/>
        <a:lstStyle/>
        <a:p>
          <a:r>
            <a:rPr lang="en-US" dirty="0"/>
            <a:t>External</a:t>
          </a:r>
          <a:endParaRPr lang="en-MY" dirty="0"/>
        </a:p>
      </dgm:t>
    </dgm:pt>
    <dgm:pt modelId="{A1853469-9C75-4296-98AC-86A79BF899A0}" type="parTrans" cxnId="{D4E10708-221E-4680-953D-A4437A377C99}">
      <dgm:prSet/>
      <dgm:spPr/>
      <dgm:t>
        <a:bodyPr/>
        <a:lstStyle/>
        <a:p>
          <a:endParaRPr lang="en-MY"/>
        </a:p>
      </dgm:t>
    </dgm:pt>
    <dgm:pt modelId="{C59CF4F5-06B0-48AB-86FC-000714DBDA08}" type="sibTrans" cxnId="{D4E10708-221E-4680-953D-A4437A377C99}">
      <dgm:prSet/>
      <dgm:spPr/>
      <dgm:t>
        <a:bodyPr/>
        <a:lstStyle/>
        <a:p>
          <a:endParaRPr lang="en-MY"/>
        </a:p>
      </dgm:t>
    </dgm:pt>
    <dgm:pt modelId="{5844B2FA-9781-42AF-B8D5-F4CAECC3429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HTML doc</a:t>
          </a:r>
          <a:endParaRPr lang="en-MY" dirty="0"/>
        </a:p>
      </dgm:t>
    </dgm:pt>
    <dgm:pt modelId="{DA4036E9-ECF7-4A83-8CC5-75264629942F}" type="parTrans" cxnId="{4E478AF1-2222-408E-B535-098881D4C655}">
      <dgm:prSet/>
      <dgm:spPr/>
      <dgm:t>
        <a:bodyPr/>
        <a:lstStyle/>
        <a:p>
          <a:endParaRPr lang="en-MY"/>
        </a:p>
      </dgm:t>
    </dgm:pt>
    <dgm:pt modelId="{AC3F25FB-704A-4AC0-863F-5A2121D6986A}" type="sibTrans" cxnId="{4E478AF1-2222-408E-B535-098881D4C655}">
      <dgm:prSet/>
      <dgm:spPr/>
      <dgm:t>
        <a:bodyPr/>
        <a:lstStyle/>
        <a:p>
          <a:endParaRPr lang="en-MY"/>
        </a:p>
      </dgm:t>
    </dgm:pt>
    <dgm:pt modelId="{3667AFDD-1C0D-41E3-B943-1A49DBE72E6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Image</a:t>
          </a:r>
          <a:endParaRPr lang="en-MY" dirty="0"/>
        </a:p>
      </dgm:t>
    </dgm:pt>
    <dgm:pt modelId="{8677B497-58C0-4AB6-B1DA-0014C7C7B2CE}" type="parTrans" cxnId="{6C674A5B-E49C-4E34-BA43-7FBB81D922E0}">
      <dgm:prSet/>
      <dgm:spPr/>
      <dgm:t>
        <a:bodyPr/>
        <a:lstStyle/>
        <a:p>
          <a:endParaRPr lang="en-MY"/>
        </a:p>
      </dgm:t>
    </dgm:pt>
    <dgm:pt modelId="{280DD2FB-9806-4BD8-ABF8-03680CDFCFA1}" type="sibTrans" cxnId="{6C674A5B-E49C-4E34-BA43-7FBB81D922E0}">
      <dgm:prSet/>
      <dgm:spPr/>
      <dgm:t>
        <a:bodyPr/>
        <a:lstStyle/>
        <a:p>
          <a:endParaRPr lang="en-MY"/>
        </a:p>
      </dgm:t>
    </dgm:pt>
    <dgm:pt modelId="{C1549F76-752F-48B8-BD71-774927820646}">
      <dgm:prSet phldrT="[Text]"/>
      <dgm:spPr/>
      <dgm:t>
        <a:bodyPr/>
        <a:lstStyle/>
        <a:p>
          <a:r>
            <a:rPr lang="en-US" dirty="0"/>
            <a:t>Internal</a:t>
          </a:r>
          <a:endParaRPr lang="en-MY" dirty="0"/>
        </a:p>
      </dgm:t>
    </dgm:pt>
    <dgm:pt modelId="{34A50180-D748-456B-9B6C-27CFBCFD36D0}" type="parTrans" cxnId="{1BE978D0-BC50-4D11-AF94-66491EC22284}">
      <dgm:prSet/>
      <dgm:spPr/>
      <dgm:t>
        <a:bodyPr/>
        <a:lstStyle/>
        <a:p>
          <a:endParaRPr lang="en-MY"/>
        </a:p>
      </dgm:t>
    </dgm:pt>
    <dgm:pt modelId="{92A95476-35AB-4BB3-9700-FA616E8E9648}" type="sibTrans" cxnId="{1BE978D0-BC50-4D11-AF94-66491EC22284}">
      <dgm:prSet/>
      <dgm:spPr/>
      <dgm:t>
        <a:bodyPr/>
        <a:lstStyle/>
        <a:p>
          <a:endParaRPr lang="en-MY"/>
        </a:p>
      </dgm:t>
    </dgm:pt>
    <dgm:pt modelId="{554B0CFC-09BF-4D7E-9B1D-CBEFE9BF614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Same HTML Doc</a:t>
          </a:r>
          <a:endParaRPr lang="en-MY" dirty="0"/>
        </a:p>
      </dgm:t>
    </dgm:pt>
    <dgm:pt modelId="{38513808-448F-4458-8F3B-20AD42C87F48}" type="parTrans" cxnId="{DBBB4823-FCA1-4AB0-AF68-C0C103846EB7}">
      <dgm:prSet/>
      <dgm:spPr/>
      <dgm:t>
        <a:bodyPr/>
        <a:lstStyle/>
        <a:p>
          <a:endParaRPr lang="en-MY"/>
        </a:p>
      </dgm:t>
    </dgm:pt>
    <dgm:pt modelId="{97FE5A40-02EC-469C-8E8F-5A938F22E11D}" type="sibTrans" cxnId="{DBBB4823-FCA1-4AB0-AF68-C0C103846EB7}">
      <dgm:prSet/>
      <dgm:spPr/>
      <dgm:t>
        <a:bodyPr/>
        <a:lstStyle/>
        <a:p>
          <a:endParaRPr lang="en-MY"/>
        </a:p>
      </dgm:t>
    </dgm:pt>
    <dgm:pt modelId="{7AC4FB50-5262-4A40-873F-C2DFE587CBB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Website</a:t>
          </a:r>
          <a:endParaRPr lang="en-MY" dirty="0"/>
        </a:p>
      </dgm:t>
    </dgm:pt>
    <dgm:pt modelId="{FE993CA1-F8FC-4FCC-B4EF-5D5B468E8A5D}" type="parTrans" cxnId="{2F50D593-8662-4A2B-B96D-F5F23418F027}">
      <dgm:prSet/>
      <dgm:spPr/>
      <dgm:t>
        <a:bodyPr/>
        <a:lstStyle/>
        <a:p>
          <a:endParaRPr lang="en-MY"/>
        </a:p>
      </dgm:t>
    </dgm:pt>
    <dgm:pt modelId="{62BFED3E-CD6D-4C93-AAE4-B27096359F9A}" type="sibTrans" cxnId="{2F50D593-8662-4A2B-B96D-F5F23418F027}">
      <dgm:prSet/>
      <dgm:spPr/>
      <dgm:t>
        <a:bodyPr/>
        <a:lstStyle/>
        <a:p>
          <a:endParaRPr lang="en-MY"/>
        </a:p>
      </dgm:t>
    </dgm:pt>
    <dgm:pt modelId="{99AF4278-4258-4E76-AF37-2063AD5CA00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Any type of File</a:t>
          </a:r>
          <a:endParaRPr lang="en-MY" dirty="0"/>
        </a:p>
      </dgm:t>
    </dgm:pt>
    <dgm:pt modelId="{62D0E0F1-B922-4377-AAF9-38C63C04E936}" type="parTrans" cxnId="{70AEA8EE-4A4B-4F02-9B93-0262417D307E}">
      <dgm:prSet/>
      <dgm:spPr/>
      <dgm:t>
        <a:bodyPr/>
        <a:lstStyle/>
        <a:p>
          <a:endParaRPr lang="en-MY"/>
        </a:p>
      </dgm:t>
    </dgm:pt>
    <dgm:pt modelId="{8DA238F9-D724-44FA-977D-89FE45E205CE}" type="sibTrans" cxnId="{70AEA8EE-4A4B-4F02-9B93-0262417D307E}">
      <dgm:prSet/>
      <dgm:spPr/>
      <dgm:t>
        <a:bodyPr/>
        <a:lstStyle/>
        <a:p>
          <a:endParaRPr lang="en-MY"/>
        </a:p>
      </dgm:t>
    </dgm:pt>
    <dgm:pt modelId="{88369A8B-D665-4FE8-8391-FED390308AB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Email address</a:t>
          </a:r>
          <a:endParaRPr lang="en-MY" dirty="0"/>
        </a:p>
      </dgm:t>
    </dgm:pt>
    <dgm:pt modelId="{72B294F2-D0F5-4DFA-A8A5-9CD54946DCD5}" type="parTrans" cxnId="{5CA780CB-A7B6-49D6-9381-3E86192DB350}">
      <dgm:prSet/>
      <dgm:spPr/>
      <dgm:t>
        <a:bodyPr/>
        <a:lstStyle/>
        <a:p>
          <a:endParaRPr lang="en-MY"/>
        </a:p>
      </dgm:t>
    </dgm:pt>
    <dgm:pt modelId="{7CA1B10F-E63C-4159-AB73-606DB39C7DE1}" type="sibTrans" cxnId="{5CA780CB-A7B6-49D6-9381-3E86192DB350}">
      <dgm:prSet/>
      <dgm:spPr/>
      <dgm:t>
        <a:bodyPr/>
        <a:lstStyle/>
        <a:p>
          <a:endParaRPr lang="en-MY"/>
        </a:p>
      </dgm:t>
    </dgm:pt>
    <dgm:pt modelId="{042C979B-54BB-494B-B00D-66EE483E358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Different HTML Doc</a:t>
          </a:r>
          <a:endParaRPr lang="en-MY" dirty="0"/>
        </a:p>
      </dgm:t>
    </dgm:pt>
    <dgm:pt modelId="{29B3DCAE-F12C-45CB-B18F-AECD9C47F79E}" type="parTrans" cxnId="{066E544B-A07E-43C3-8CDE-998E3C801F11}">
      <dgm:prSet/>
      <dgm:spPr/>
      <dgm:t>
        <a:bodyPr/>
        <a:lstStyle/>
        <a:p>
          <a:endParaRPr lang="en-MY"/>
        </a:p>
      </dgm:t>
    </dgm:pt>
    <dgm:pt modelId="{E74A737E-5C9E-4EF3-AC4B-04553F464B21}" type="sibTrans" cxnId="{066E544B-A07E-43C3-8CDE-998E3C801F11}">
      <dgm:prSet/>
      <dgm:spPr/>
      <dgm:t>
        <a:bodyPr/>
        <a:lstStyle/>
        <a:p>
          <a:endParaRPr lang="en-MY"/>
        </a:p>
      </dgm:t>
    </dgm:pt>
    <dgm:pt modelId="{6AB908D8-F854-46D0-A13F-5E67E1CE980E}" type="pres">
      <dgm:prSet presAssocID="{8F4B6BA7-5E6C-4669-B5BA-49F9374080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81DB6F-402B-48AC-A7E1-C9BACAEEE2F3}" type="pres">
      <dgm:prSet presAssocID="{66E4C35A-821B-4860-992B-0C2F788ADC3E}" presName="root1" presStyleCnt="0"/>
      <dgm:spPr/>
    </dgm:pt>
    <dgm:pt modelId="{85504B92-1994-4814-8C8D-C77000A067A8}" type="pres">
      <dgm:prSet presAssocID="{66E4C35A-821B-4860-992B-0C2F788ADC3E}" presName="LevelOneTextNode" presStyleLbl="node0" presStyleIdx="0" presStyleCnt="1" custScaleX="166670" custLinFactNeighborX="-27789" custLinFactNeighborY="-98038">
        <dgm:presLayoutVars>
          <dgm:chPref val="3"/>
        </dgm:presLayoutVars>
      </dgm:prSet>
      <dgm:spPr/>
    </dgm:pt>
    <dgm:pt modelId="{D6584D23-3EB4-4E18-88A3-BB5E68605909}" type="pres">
      <dgm:prSet presAssocID="{66E4C35A-821B-4860-992B-0C2F788ADC3E}" presName="level2hierChild" presStyleCnt="0"/>
      <dgm:spPr/>
    </dgm:pt>
    <dgm:pt modelId="{E960EE4E-21F6-4F5B-8BC4-CBFEEE1C1C49}" type="pres">
      <dgm:prSet presAssocID="{A1853469-9C75-4296-98AC-86A79BF899A0}" presName="conn2-1" presStyleLbl="parChTrans1D2" presStyleIdx="0" presStyleCnt="2"/>
      <dgm:spPr/>
    </dgm:pt>
    <dgm:pt modelId="{6DE40A9D-0D5D-4A2A-941A-51B0D51E0727}" type="pres">
      <dgm:prSet presAssocID="{A1853469-9C75-4296-98AC-86A79BF899A0}" presName="connTx" presStyleLbl="parChTrans1D2" presStyleIdx="0" presStyleCnt="2"/>
      <dgm:spPr/>
    </dgm:pt>
    <dgm:pt modelId="{C94747BB-A0D7-4F78-B0E2-B8B218F18312}" type="pres">
      <dgm:prSet presAssocID="{E041862F-6259-4E3D-B163-DD7105C56E06}" presName="root2" presStyleCnt="0"/>
      <dgm:spPr/>
    </dgm:pt>
    <dgm:pt modelId="{E1D5A9FA-5F04-48BE-8AE3-1AFB74638794}" type="pres">
      <dgm:prSet presAssocID="{E041862F-6259-4E3D-B163-DD7105C56E06}" presName="LevelTwoTextNode" presStyleLbl="node2" presStyleIdx="0" presStyleCnt="2" custScaleX="166670" custLinFactNeighborX="-38071" custLinFactNeighborY="-56762">
        <dgm:presLayoutVars>
          <dgm:chPref val="3"/>
        </dgm:presLayoutVars>
      </dgm:prSet>
      <dgm:spPr/>
    </dgm:pt>
    <dgm:pt modelId="{A49BA6CA-4D5C-4586-912B-CA6E1C9C7195}" type="pres">
      <dgm:prSet presAssocID="{E041862F-6259-4E3D-B163-DD7105C56E06}" presName="level3hierChild" presStyleCnt="0"/>
      <dgm:spPr/>
    </dgm:pt>
    <dgm:pt modelId="{71F51473-0F9E-4D37-B586-D420EFEEE02B}" type="pres">
      <dgm:prSet presAssocID="{DA4036E9-ECF7-4A83-8CC5-75264629942F}" presName="conn2-1" presStyleLbl="parChTrans1D3" presStyleIdx="0" presStyleCnt="7"/>
      <dgm:spPr/>
    </dgm:pt>
    <dgm:pt modelId="{511476B3-81D0-4D89-91D2-2D2A346209F3}" type="pres">
      <dgm:prSet presAssocID="{DA4036E9-ECF7-4A83-8CC5-75264629942F}" presName="connTx" presStyleLbl="parChTrans1D3" presStyleIdx="0" presStyleCnt="7"/>
      <dgm:spPr/>
    </dgm:pt>
    <dgm:pt modelId="{21EE525A-B5ED-49ED-A058-CF1A711DEE5D}" type="pres">
      <dgm:prSet presAssocID="{5844B2FA-9781-42AF-B8D5-F4CAECC34298}" presName="root2" presStyleCnt="0"/>
      <dgm:spPr/>
    </dgm:pt>
    <dgm:pt modelId="{C81F24AC-574F-45D6-95CA-C2717522D42D}" type="pres">
      <dgm:prSet presAssocID="{5844B2FA-9781-42AF-B8D5-F4CAECC34298}" presName="LevelTwoTextNode" presStyleLbl="node3" presStyleIdx="0" presStyleCnt="7" custScaleX="270550" custLinFactNeighborX="2301" custLinFactNeighborY="-367">
        <dgm:presLayoutVars>
          <dgm:chPref val="3"/>
        </dgm:presLayoutVars>
      </dgm:prSet>
      <dgm:spPr/>
    </dgm:pt>
    <dgm:pt modelId="{8E7E40D9-2736-4ECE-B227-9E00364739BE}" type="pres">
      <dgm:prSet presAssocID="{5844B2FA-9781-42AF-B8D5-F4CAECC34298}" presName="level3hierChild" presStyleCnt="0"/>
      <dgm:spPr/>
    </dgm:pt>
    <dgm:pt modelId="{C7868522-B7F6-43CA-B924-120FFBF099CB}" type="pres">
      <dgm:prSet presAssocID="{8677B497-58C0-4AB6-B1DA-0014C7C7B2CE}" presName="conn2-1" presStyleLbl="parChTrans1D3" presStyleIdx="1" presStyleCnt="7"/>
      <dgm:spPr/>
    </dgm:pt>
    <dgm:pt modelId="{E9B68CC3-C260-4B7B-8E31-76A12B7CB0F1}" type="pres">
      <dgm:prSet presAssocID="{8677B497-58C0-4AB6-B1DA-0014C7C7B2CE}" presName="connTx" presStyleLbl="parChTrans1D3" presStyleIdx="1" presStyleCnt="7"/>
      <dgm:spPr/>
    </dgm:pt>
    <dgm:pt modelId="{C3B6D0FB-74AD-4D3B-81C0-CE105D08F3CD}" type="pres">
      <dgm:prSet presAssocID="{3667AFDD-1C0D-41E3-B943-1A49DBE72E61}" presName="root2" presStyleCnt="0"/>
      <dgm:spPr/>
    </dgm:pt>
    <dgm:pt modelId="{8AE6A830-D34D-4A75-BD28-54D629E30E18}" type="pres">
      <dgm:prSet presAssocID="{3667AFDD-1C0D-41E3-B943-1A49DBE72E61}" presName="LevelTwoTextNode" presStyleLbl="node3" presStyleIdx="1" presStyleCnt="7" custScaleX="270550" custLinFactNeighborX="6135" custLinFactNeighborY="-367">
        <dgm:presLayoutVars>
          <dgm:chPref val="3"/>
        </dgm:presLayoutVars>
      </dgm:prSet>
      <dgm:spPr/>
    </dgm:pt>
    <dgm:pt modelId="{17A24D74-1018-4BBD-A363-D97B3C5D44A4}" type="pres">
      <dgm:prSet presAssocID="{3667AFDD-1C0D-41E3-B943-1A49DBE72E61}" presName="level3hierChild" presStyleCnt="0"/>
      <dgm:spPr/>
    </dgm:pt>
    <dgm:pt modelId="{90F21D9F-178F-40C7-8364-2D4931C3A73C}" type="pres">
      <dgm:prSet presAssocID="{FE993CA1-F8FC-4FCC-B4EF-5D5B468E8A5D}" presName="conn2-1" presStyleLbl="parChTrans1D3" presStyleIdx="2" presStyleCnt="7"/>
      <dgm:spPr/>
    </dgm:pt>
    <dgm:pt modelId="{74FFABC5-A284-483E-BFDD-F61568DC3306}" type="pres">
      <dgm:prSet presAssocID="{FE993CA1-F8FC-4FCC-B4EF-5D5B468E8A5D}" presName="connTx" presStyleLbl="parChTrans1D3" presStyleIdx="2" presStyleCnt="7"/>
      <dgm:spPr/>
    </dgm:pt>
    <dgm:pt modelId="{85FC5877-488E-4240-B6D9-F36E4CCE880F}" type="pres">
      <dgm:prSet presAssocID="{7AC4FB50-5262-4A40-873F-C2DFE587CBB6}" presName="root2" presStyleCnt="0"/>
      <dgm:spPr/>
    </dgm:pt>
    <dgm:pt modelId="{42432407-5B26-42EA-AAB9-F463D1B6A9D7}" type="pres">
      <dgm:prSet presAssocID="{7AC4FB50-5262-4A40-873F-C2DFE587CBB6}" presName="LevelTwoTextNode" presStyleLbl="node3" presStyleIdx="2" presStyleCnt="7" custScaleX="270550" custLinFactNeighborX="6135" custLinFactNeighborY="-367">
        <dgm:presLayoutVars>
          <dgm:chPref val="3"/>
        </dgm:presLayoutVars>
      </dgm:prSet>
      <dgm:spPr/>
    </dgm:pt>
    <dgm:pt modelId="{3544387E-B844-44EE-846B-309E1C9C031F}" type="pres">
      <dgm:prSet presAssocID="{7AC4FB50-5262-4A40-873F-C2DFE587CBB6}" presName="level3hierChild" presStyleCnt="0"/>
      <dgm:spPr/>
    </dgm:pt>
    <dgm:pt modelId="{2A314F01-2F81-49B8-BE42-E437AA4DBCE6}" type="pres">
      <dgm:prSet presAssocID="{62D0E0F1-B922-4377-AAF9-38C63C04E936}" presName="conn2-1" presStyleLbl="parChTrans1D3" presStyleIdx="3" presStyleCnt="7"/>
      <dgm:spPr/>
    </dgm:pt>
    <dgm:pt modelId="{418A5557-7CB9-4236-B27C-DB8C8EC4BC84}" type="pres">
      <dgm:prSet presAssocID="{62D0E0F1-B922-4377-AAF9-38C63C04E936}" presName="connTx" presStyleLbl="parChTrans1D3" presStyleIdx="3" presStyleCnt="7"/>
      <dgm:spPr/>
    </dgm:pt>
    <dgm:pt modelId="{37DB85BC-B540-4D59-8A10-BFC10B18F922}" type="pres">
      <dgm:prSet presAssocID="{99AF4278-4258-4E76-AF37-2063AD5CA00F}" presName="root2" presStyleCnt="0"/>
      <dgm:spPr/>
    </dgm:pt>
    <dgm:pt modelId="{9B73B0A4-EBD8-4502-897C-D30F4F0C21D9}" type="pres">
      <dgm:prSet presAssocID="{99AF4278-4258-4E76-AF37-2063AD5CA00F}" presName="LevelTwoTextNode" presStyleLbl="node3" presStyleIdx="3" presStyleCnt="7" custScaleX="270550" custLinFactY="13435" custLinFactNeighborX="6752" custLinFactNeighborY="100000">
        <dgm:presLayoutVars>
          <dgm:chPref val="3"/>
        </dgm:presLayoutVars>
      </dgm:prSet>
      <dgm:spPr/>
    </dgm:pt>
    <dgm:pt modelId="{CFDDEEF0-7CE1-413D-8B3B-BF78FE545690}" type="pres">
      <dgm:prSet presAssocID="{99AF4278-4258-4E76-AF37-2063AD5CA00F}" presName="level3hierChild" presStyleCnt="0"/>
      <dgm:spPr/>
    </dgm:pt>
    <dgm:pt modelId="{ECFC83D4-FB60-4867-9511-C24648CCA451}" type="pres">
      <dgm:prSet presAssocID="{72B294F2-D0F5-4DFA-A8A5-9CD54946DCD5}" presName="conn2-1" presStyleLbl="parChTrans1D3" presStyleIdx="4" presStyleCnt="7"/>
      <dgm:spPr/>
    </dgm:pt>
    <dgm:pt modelId="{C1B03A87-25E3-419C-B39D-4522538C04BD}" type="pres">
      <dgm:prSet presAssocID="{72B294F2-D0F5-4DFA-A8A5-9CD54946DCD5}" presName="connTx" presStyleLbl="parChTrans1D3" presStyleIdx="4" presStyleCnt="7"/>
      <dgm:spPr/>
    </dgm:pt>
    <dgm:pt modelId="{55B01BE0-9597-4BDA-9031-1EFE6A508302}" type="pres">
      <dgm:prSet presAssocID="{88369A8B-D665-4FE8-8391-FED390308ABD}" presName="root2" presStyleCnt="0"/>
      <dgm:spPr/>
    </dgm:pt>
    <dgm:pt modelId="{482186D9-6573-4E39-9185-3C26206405C1}" type="pres">
      <dgm:prSet presAssocID="{88369A8B-D665-4FE8-8391-FED390308ABD}" presName="LevelTwoTextNode" presStyleLbl="node3" presStyleIdx="4" presStyleCnt="7" custScaleX="270550" custLinFactY="-11388" custLinFactNeighborX="5518" custLinFactNeighborY="-100000">
        <dgm:presLayoutVars>
          <dgm:chPref val="3"/>
        </dgm:presLayoutVars>
      </dgm:prSet>
      <dgm:spPr/>
    </dgm:pt>
    <dgm:pt modelId="{0410432A-A379-4EFC-A968-1FFBC06E9611}" type="pres">
      <dgm:prSet presAssocID="{88369A8B-D665-4FE8-8391-FED390308ABD}" presName="level3hierChild" presStyleCnt="0"/>
      <dgm:spPr/>
    </dgm:pt>
    <dgm:pt modelId="{5A67C816-3C30-41B2-BF5F-F3BEE1D0CDBC}" type="pres">
      <dgm:prSet presAssocID="{34A50180-D748-456B-9B6C-27CFBCFD36D0}" presName="conn2-1" presStyleLbl="parChTrans1D2" presStyleIdx="1" presStyleCnt="2"/>
      <dgm:spPr/>
    </dgm:pt>
    <dgm:pt modelId="{B83BEEC6-76E8-4CE1-AD2D-1AD9A65F0BCE}" type="pres">
      <dgm:prSet presAssocID="{34A50180-D748-456B-9B6C-27CFBCFD36D0}" presName="connTx" presStyleLbl="parChTrans1D2" presStyleIdx="1" presStyleCnt="2"/>
      <dgm:spPr/>
    </dgm:pt>
    <dgm:pt modelId="{02764240-DBA1-4652-A9AA-6DF97B461D01}" type="pres">
      <dgm:prSet presAssocID="{C1549F76-752F-48B8-BD71-774927820646}" presName="root2" presStyleCnt="0"/>
      <dgm:spPr/>
    </dgm:pt>
    <dgm:pt modelId="{0504809C-5B61-4B5A-9500-51C68E8F5E5C}" type="pres">
      <dgm:prSet presAssocID="{C1549F76-752F-48B8-BD71-774927820646}" presName="LevelTwoTextNode" presStyleLbl="node2" presStyleIdx="1" presStyleCnt="2" custScaleX="166670" custLinFactNeighborX="-38071" custLinFactNeighborY="-50593">
        <dgm:presLayoutVars>
          <dgm:chPref val="3"/>
        </dgm:presLayoutVars>
      </dgm:prSet>
      <dgm:spPr/>
    </dgm:pt>
    <dgm:pt modelId="{08372B74-AA7E-4C16-8959-5F06662B7980}" type="pres">
      <dgm:prSet presAssocID="{C1549F76-752F-48B8-BD71-774927820646}" presName="level3hierChild" presStyleCnt="0"/>
      <dgm:spPr/>
    </dgm:pt>
    <dgm:pt modelId="{9BFE62E8-98FE-4CE0-BDF0-874C1BB80B7F}" type="pres">
      <dgm:prSet presAssocID="{38513808-448F-4458-8F3B-20AD42C87F48}" presName="conn2-1" presStyleLbl="parChTrans1D3" presStyleIdx="5" presStyleCnt="7"/>
      <dgm:spPr/>
    </dgm:pt>
    <dgm:pt modelId="{5D8CAC59-0111-4476-BB8E-53200D2CDF5E}" type="pres">
      <dgm:prSet presAssocID="{38513808-448F-4458-8F3B-20AD42C87F48}" presName="connTx" presStyleLbl="parChTrans1D3" presStyleIdx="5" presStyleCnt="7"/>
      <dgm:spPr/>
    </dgm:pt>
    <dgm:pt modelId="{ED1240CD-99A6-4CFF-B4B6-A35494D1F6D9}" type="pres">
      <dgm:prSet presAssocID="{554B0CFC-09BF-4D7E-9B1D-CBEFE9BF614E}" presName="root2" presStyleCnt="0"/>
      <dgm:spPr/>
    </dgm:pt>
    <dgm:pt modelId="{9F1E4C3E-A735-4962-A68F-0CBF89A252FD}" type="pres">
      <dgm:prSet presAssocID="{554B0CFC-09BF-4D7E-9B1D-CBEFE9BF614E}" presName="LevelTwoTextNode" presStyleLbl="node3" presStyleIdx="5" presStyleCnt="7" custScaleX="270550" custLinFactNeighborX="6752" custLinFactNeighborY="4092">
        <dgm:presLayoutVars>
          <dgm:chPref val="3"/>
        </dgm:presLayoutVars>
      </dgm:prSet>
      <dgm:spPr/>
    </dgm:pt>
    <dgm:pt modelId="{37D4AEBA-1B7E-496D-80E4-E488EED9B129}" type="pres">
      <dgm:prSet presAssocID="{554B0CFC-09BF-4D7E-9B1D-CBEFE9BF614E}" presName="level3hierChild" presStyleCnt="0"/>
      <dgm:spPr/>
    </dgm:pt>
    <dgm:pt modelId="{32E599C8-5744-4C5B-8597-95DEB5C757CC}" type="pres">
      <dgm:prSet presAssocID="{29B3DCAE-F12C-45CB-B18F-AECD9C47F79E}" presName="conn2-1" presStyleLbl="parChTrans1D3" presStyleIdx="6" presStyleCnt="7"/>
      <dgm:spPr/>
    </dgm:pt>
    <dgm:pt modelId="{AD221EEA-84FC-44B7-863E-669F0FDEBC30}" type="pres">
      <dgm:prSet presAssocID="{29B3DCAE-F12C-45CB-B18F-AECD9C47F79E}" presName="connTx" presStyleLbl="parChTrans1D3" presStyleIdx="6" presStyleCnt="7"/>
      <dgm:spPr/>
    </dgm:pt>
    <dgm:pt modelId="{54211200-C3D4-45AB-BBA4-87FE472F8835}" type="pres">
      <dgm:prSet presAssocID="{042C979B-54BB-494B-B00D-66EE483E358F}" presName="root2" presStyleCnt="0"/>
      <dgm:spPr/>
    </dgm:pt>
    <dgm:pt modelId="{738BA655-FB6B-4AD6-8803-3B9A4176F16F}" type="pres">
      <dgm:prSet presAssocID="{042C979B-54BB-494B-B00D-66EE483E358F}" presName="LevelTwoTextNode" presStyleLbl="node3" presStyleIdx="6" presStyleCnt="7" custScaleX="270550" custLinFactNeighborX="6135" custLinFactNeighborY="-367">
        <dgm:presLayoutVars>
          <dgm:chPref val="3"/>
        </dgm:presLayoutVars>
      </dgm:prSet>
      <dgm:spPr/>
    </dgm:pt>
    <dgm:pt modelId="{B510F9C4-4AC5-46C5-89F7-8902B4C9CF44}" type="pres">
      <dgm:prSet presAssocID="{042C979B-54BB-494B-B00D-66EE483E358F}" presName="level3hierChild" presStyleCnt="0"/>
      <dgm:spPr/>
    </dgm:pt>
  </dgm:ptLst>
  <dgm:cxnLst>
    <dgm:cxn modelId="{48CF0A01-B3F5-424B-B117-33DB733739D1}" type="presOf" srcId="{72B294F2-D0F5-4DFA-A8A5-9CD54946DCD5}" destId="{ECFC83D4-FB60-4867-9511-C24648CCA451}" srcOrd="0" destOrd="0" presId="urn:microsoft.com/office/officeart/2005/8/layout/hierarchy2"/>
    <dgm:cxn modelId="{D4E10708-221E-4680-953D-A4437A377C99}" srcId="{66E4C35A-821B-4860-992B-0C2F788ADC3E}" destId="{E041862F-6259-4E3D-B163-DD7105C56E06}" srcOrd="0" destOrd="0" parTransId="{A1853469-9C75-4296-98AC-86A79BF899A0}" sibTransId="{C59CF4F5-06B0-48AB-86FC-000714DBDA08}"/>
    <dgm:cxn modelId="{4605E40E-D20A-4B31-BA52-1E599FE32D78}" type="presOf" srcId="{72B294F2-D0F5-4DFA-A8A5-9CD54946DCD5}" destId="{C1B03A87-25E3-419C-B39D-4522538C04BD}" srcOrd="1" destOrd="0" presId="urn:microsoft.com/office/officeart/2005/8/layout/hierarchy2"/>
    <dgm:cxn modelId="{0B66A013-D0E6-4C07-8A9E-4D6C92F81E8F}" type="presOf" srcId="{5844B2FA-9781-42AF-B8D5-F4CAECC34298}" destId="{C81F24AC-574F-45D6-95CA-C2717522D42D}" srcOrd="0" destOrd="0" presId="urn:microsoft.com/office/officeart/2005/8/layout/hierarchy2"/>
    <dgm:cxn modelId="{91C4D914-5A0C-4000-B7D4-1896A3728A2D}" type="presOf" srcId="{29B3DCAE-F12C-45CB-B18F-AECD9C47F79E}" destId="{32E599C8-5744-4C5B-8597-95DEB5C757CC}" srcOrd="0" destOrd="0" presId="urn:microsoft.com/office/officeart/2005/8/layout/hierarchy2"/>
    <dgm:cxn modelId="{57EE9D21-556F-4E60-AD2B-DB9F22B07BAD}" type="presOf" srcId="{62D0E0F1-B922-4377-AAF9-38C63C04E936}" destId="{418A5557-7CB9-4236-B27C-DB8C8EC4BC84}" srcOrd="1" destOrd="0" presId="urn:microsoft.com/office/officeart/2005/8/layout/hierarchy2"/>
    <dgm:cxn modelId="{94EACF22-8833-4D59-8307-0FF6BFD874C1}" type="presOf" srcId="{042C979B-54BB-494B-B00D-66EE483E358F}" destId="{738BA655-FB6B-4AD6-8803-3B9A4176F16F}" srcOrd="0" destOrd="0" presId="urn:microsoft.com/office/officeart/2005/8/layout/hierarchy2"/>
    <dgm:cxn modelId="{DBBB4823-FCA1-4AB0-AF68-C0C103846EB7}" srcId="{C1549F76-752F-48B8-BD71-774927820646}" destId="{554B0CFC-09BF-4D7E-9B1D-CBEFE9BF614E}" srcOrd="0" destOrd="0" parTransId="{38513808-448F-4458-8F3B-20AD42C87F48}" sibTransId="{97FE5A40-02EC-469C-8E8F-5A938F22E11D}"/>
    <dgm:cxn modelId="{847F6924-8F86-47ED-B2FB-6074589CBC58}" type="presOf" srcId="{34A50180-D748-456B-9B6C-27CFBCFD36D0}" destId="{5A67C816-3C30-41B2-BF5F-F3BEE1D0CDBC}" srcOrd="0" destOrd="0" presId="urn:microsoft.com/office/officeart/2005/8/layout/hierarchy2"/>
    <dgm:cxn modelId="{941AB224-AE4F-4C6C-90C3-D46525FF7222}" type="presOf" srcId="{E041862F-6259-4E3D-B163-DD7105C56E06}" destId="{E1D5A9FA-5F04-48BE-8AE3-1AFB74638794}" srcOrd="0" destOrd="0" presId="urn:microsoft.com/office/officeart/2005/8/layout/hierarchy2"/>
    <dgm:cxn modelId="{FBB07925-17DE-4E98-B34B-DD5A9F78B226}" srcId="{8F4B6BA7-5E6C-4669-B5BA-49F9374080A7}" destId="{66E4C35A-821B-4860-992B-0C2F788ADC3E}" srcOrd="0" destOrd="0" parTransId="{4A66B9A3-D8E7-425E-A7E0-79628F1358A1}" sibTransId="{AE5D542A-7237-4049-BC0C-33BAC0267503}"/>
    <dgm:cxn modelId="{1691B62D-36AB-4F05-A442-82AC74A7F04C}" type="presOf" srcId="{62D0E0F1-B922-4377-AAF9-38C63C04E936}" destId="{2A314F01-2F81-49B8-BE42-E437AA4DBCE6}" srcOrd="0" destOrd="0" presId="urn:microsoft.com/office/officeart/2005/8/layout/hierarchy2"/>
    <dgm:cxn modelId="{54889B2E-FF67-40DC-9801-46B6473EB642}" type="presOf" srcId="{34A50180-D748-456B-9B6C-27CFBCFD36D0}" destId="{B83BEEC6-76E8-4CE1-AD2D-1AD9A65F0BCE}" srcOrd="1" destOrd="0" presId="urn:microsoft.com/office/officeart/2005/8/layout/hierarchy2"/>
    <dgm:cxn modelId="{800CFB32-C400-4126-9299-83366242E82D}" type="presOf" srcId="{99AF4278-4258-4E76-AF37-2063AD5CA00F}" destId="{9B73B0A4-EBD8-4502-897C-D30F4F0C21D9}" srcOrd="0" destOrd="0" presId="urn:microsoft.com/office/officeart/2005/8/layout/hierarchy2"/>
    <dgm:cxn modelId="{6C674A5B-E49C-4E34-BA43-7FBB81D922E0}" srcId="{E041862F-6259-4E3D-B163-DD7105C56E06}" destId="{3667AFDD-1C0D-41E3-B943-1A49DBE72E61}" srcOrd="1" destOrd="0" parTransId="{8677B497-58C0-4AB6-B1DA-0014C7C7B2CE}" sibTransId="{280DD2FB-9806-4BD8-ABF8-03680CDFCFA1}"/>
    <dgm:cxn modelId="{3FE09B5E-1B71-4697-A672-82A502D6B057}" type="presOf" srcId="{7AC4FB50-5262-4A40-873F-C2DFE587CBB6}" destId="{42432407-5B26-42EA-AAB9-F463D1B6A9D7}" srcOrd="0" destOrd="0" presId="urn:microsoft.com/office/officeart/2005/8/layout/hierarchy2"/>
    <dgm:cxn modelId="{6E268346-32F3-4727-9F34-700ACA563992}" type="presOf" srcId="{88369A8B-D665-4FE8-8391-FED390308ABD}" destId="{482186D9-6573-4E39-9185-3C26206405C1}" srcOrd="0" destOrd="0" presId="urn:microsoft.com/office/officeart/2005/8/layout/hierarchy2"/>
    <dgm:cxn modelId="{E8DFAE66-A04E-431D-B71D-CC13E3D541B8}" type="presOf" srcId="{38513808-448F-4458-8F3B-20AD42C87F48}" destId="{9BFE62E8-98FE-4CE0-BDF0-874C1BB80B7F}" srcOrd="0" destOrd="0" presId="urn:microsoft.com/office/officeart/2005/8/layout/hierarchy2"/>
    <dgm:cxn modelId="{D56E2068-1E26-438B-ADCB-A451AF89E2EE}" type="presOf" srcId="{3667AFDD-1C0D-41E3-B943-1A49DBE72E61}" destId="{8AE6A830-D34D-4A75-BD28-54D629E30E18}" srcOrd="0" destOrd="0" presId="urn:microsoft.com/office/officeart/2005/8/layout/hierarchy2"/>
    <dgm:cxn modelId="{066E544B-A07E-43C3-8CDE-998E3C801F11}" srcId="{C1549F76-752F-48B8-BD71-774927820646}" destId="{042C979B-54BB-494B-B00D-66EE483E358F}" srcOrd="1" destOrd="0" parTransId="{29B3DCAE-F12C-45CB-B18F-AECD9C47F79E}" sibTransId="{E74A737E-5C9E-4EF3-AC4B-04553F464B21}"/>
    <dgm:cxn modelId="{13A0DE73-501C-4AAC-93C3-E4E5B519ACCB}" type="presOf" srcId="{66E4C35A-821B-4860-992B-0C2F788ADC3E}" destId="{85504B92-1994-4814-8C8D-C77000A067A8}" srcOrd="0" destOrd="0" presId="urn:microsoft.com/office/officeart/2005/8/layout/hierarchy2"/>
    <dgm:cxn modelId="{7073118C-F7D5-460B-A311-26D72C901B45}" type="presOf" srcId="{8677B497-58C0-4AB6-B1DA-0014C7C7B2CE}" destId="{C7868522-B7F6-43CA-B924-120FFBF099CB}" srcOrd="0" destOrd="0" presId="urn:microsoft.com/office/officeart/2005/8/layout/hierarchy2"/>
    <dgm:cxn modelId="{AE384B91-3674-4DF1-B358-5A3480BE4D89}" type="presOf" srcId="{A1853469-9C75-4296-98AC-86A79BF899A0}" destId="{6DE40A9D-0D5D-4A2A-941A-51B0D51E0727}" srcOrd="1" destOrd="0" presId="urn:microsoft.com/office/officeart/2005/8/layout/hierarchy2"/>
    <dgm:cxn modelId="{2F50D593-8662-4A2B-B96D-F5F23418F027}" srcId="{E041862F-6259-4E3D-B163-DD7105C56E06}" destId="{7AC4FB50-5262-4A40-873F-C2DFE587CBB6}" srcOrd="2" destOrd="0" parTransId="{FE993CA1-F8FC-4FCC-B4EF-5D5B468E8A5D}" sibTransId="{62BFED3E-CD6D-4C93-AAE4-B27096359F9A}"/>
    <dgm:cxn modelId="{6A64059A-030C-4A1F-818D-3F342B30C5B5}" type="presOf" srcId="{8677B497-58C0-4AB6-B1DA-0014C7C7B2CE}" destId="{E9B68CC3-C260-4B7B-8E31-76A12B7CB0F1}" srcOrd="1" destOrd="0" presId="urn:microsoft.com/office/officeart/2005/8/layout/hierarchy2"/>
    <dgm:cxn modelId="{DA97C49B-8F42-431E-9B78-A0DC828EF539}" type="presOf" srcId="{FE993CA1-F8FC-4FCC-B4EF-5D5B468E8A5D}" destId="{74FFABC5-A284-483E-BFDD-F61568DC3306}" srcOrd="1" destOrd="0" presId="urn:microsoft.com/office/officeart/2005/8/layout/hierarchy2"/>
    <dgm:cxn modelId="{E4F9619D-EA61-40B0-89D9-E17180AC0264}" type="presOf" srcId="{FE993CA1-F8FC-4FCC-B4EF-5D5B468E8A5D}" destId="{90F21D9F-178F-40C7-8364-2D4931C3A73C}" srcOrd="0" destOrd="0" presId="urn:microsoft.com/office/officeart/2005/8/layout/hierarchy2"/>
    <dgm:cxn modelId="{129E7FBC-3B69-4CF4-98B9-3FE653379C2A}" type="presOf" srcId="{554B0CFC-09BF-4D7E-9B1D-CBEFE9BF614E}" destId="{9F1E4C3E-A735-4962-A68F-0CBF89A252FD}" srcOrd="0" destOrd="0" presId="urn:microsoft.com/office/officeart/2005/8/layout/hierarchy2"/>
    <dgm:cxn modelId="{3F6493C9-070E-45B1-AD22-BB26FE1141CA}" type="presOf" srcId="{38513808-448F-4458-8F3B-20AD42C87F48}" destId="{5D8CAC59-0111-4476-BB8E-53200D2CDF5E}" srcOrd="1" destOrd="0" presId="urn:microsoft.com/office/officeart/2005/8/layout/hierarchy2"/>
    <dgm:cxn modelId="{C531F1CA-49BE-41C4-9204-3F2451CDBA84}" type="presOf" srcId="{DA4036E9-ECF7-4A83-8CC5-75264629942F}" destId="{511476B3-81D0-4D89-91D2-2D2A346209F3}" srcOrd="1" destOrd="0" presId="urn:microsoft.com/office/officeart/2005/8/layout/hierarchy2"/>
    <dgm:cxn modelId="{5CA780CB-A7B6-49D6-9381-3E86192DB350}" srcId="{E041862F-6259-4E3D-B163-DD7105C56E06}" destId="{88369A8B-D665-4FE8-8391-FED390308ABD}" srcOrd="4" destOrd="0" parTransId="{72B294F2-D0F5-4DFA-A8A5-9CD54946DCD5}" sibTransId="{7CA1B10F-E63C-4159-AB73-606DB39C7DE1}"/>
    <dgm:cxn modelId="{1BE978D0-BC50-4D11-AF94-66491EC22284}" srcId="{66E4C35A-821B-4860-992B-0C2F788ADC3E}" destId="{C1549F76-752F-48B8-BD71-774927820646}" srcOrd="1" destOrd="0" parTransId="{34A50180-D748-456B-9B6C-27CFBCFD36D0}" sibTransId="{92A95476-35AB-4BB3-9700-FA616E8E9648}"/>
    <dgm:cxn modelId="{624A73D5-4F46-413D-9189-EADFD3C4B614}" type="presOf" srcId="{8F4B6BA7-5E6C-4669-B5BA-49F9374080A7}" destId="{6AB908D8-F854-46D0-A13F-5E67E1CE980E}" srcOrd="0" destOrd="0" presId="urn:microsoft.com/office/officeart/2005/8/layout/hierarchy2"/>
    <dgm:cxn modelId="{763740E7-F9F1-45A8-823B-31EA311C8E82}" type="presOf" srcId="{DA4036E9-ECF7-4A83-8CC5-75264629942F}" destId="{71F51473-0F9E-4D37-B586-D420EFEEE02B}" srcOrd="0" destOrd="0" presId="urn:microsoft.com/office/officeart/2005/8/layout/hierarchy2"/>
    <dgm:cxn modelId="{70AEA8EE-4A4B-4F02-9B93-0262417D307E}" srcId="{E041862F-6259-4E3D-B163-DD7105C56E06}" destId="{99AF4278-4258-4E76-AF37-2063AD5CA00F}" srcOrd="3" destOrd="0" parTransId="{62D0E0F1-B922-4377-AAF9-38C63C04E936}" sibTransId="{8DA238F9-D724-44FA-977D-89FE45E205CE}"/>
    <dgm:cxn modelId="{4E478AF1-2222-408E-B535-098881D4C655}" srcId="{E041862F-6259-4E3D-B163-DD7105C56E06}" destId="{5844B2FA-9781-42AF-B8D5-F4CAECC34298}" srcOrd="0" destOrd="0" parTransId="{DA4036E9-ECF7-4A83-8CC5-75264629942F}" sibTransId="{AC3F25FB-704A-4AC0-863F-5A2121D6986A}"/>
    <dgm:cxn modelId="{8BBD8EF1-F497-4246-BE77-617802DF2B76}" type="presOf" srcId="{C1549F76-752F-48B8-BD71-774927820646}" destId="{0504809C-5B61-4B5A-9500-51C68E8F5E5C}" srcOrd="0" destOrd="0" presId="urn:microsoft.com/office/officeart/2005/8/layout/hierarchy2"/>
    <dgm:cxn modelId="{C61DA0FC-6A7E-44A0-8352-057F47F81CB5}" type="presOf" srcId="{A1853469-9C75-4296-98AC-86A79BF899A0}" destId="{E960EE4E-21F6-4F5B-8BC4-CBFEEE1C1C49}" srcOrd="0" destOrd="0" presId="urn:microsoft.com/office/officeart/2005/8/layout/hierarchy2"/>
    <dgm:cxn modelId="{827A15FF-7F6E-45B3-80C5-1C21F08D627C}" type="presOf" srcId="{29B3DCAE-F12C-45CB-B18F-AECD9C47F79E}" destId="{AD221EEA-84FC-44B7-863E-669F0FDEBC30}" srcOrd="1" destOrd="0" presId="urn:microsoft.com/office/officeart/2005/8/layout/hierarchy2"/>
    <dgm:cxn modelId="{CF466ABD-2C2C-4517-B234-4E6E86F9924E}" type="presParOf" srcId="{6AB908D8-F854-46D0-A13F-5E67E1CE980E}" destId="{6C81DB6F-402B-48AC-A7E1-C9BACAEEE2F3}" srcOrd="0" destOrd="0" presId="urn:microsoft.com/office/officeart/2005/8/layout/hierarchy2"/>
    <dgm:cxn modelId="{D4339D52-5A52-4994-8EAF-996C2ACF7D3A}" type="presParOf" srcId="{6C81DB6F-402B-48AC-A7E1-C9BACAEEE2F3}" destId="{85504B92-1994-4814-8C8D-C77000A067A8}" srcOrd="0" destOrd="0" presId="urn:microsoft.com/office/officeart/2005/8/layout/hierarchy2"/>
    <dgm:cxn modelId="{60E4A1ED-4E1B-4D28-867F-A8406E85049D}" type="presParOf" srcId="{6C81DB6F-402B-48AC-A7E1-C9BACAEEE2F3}" destId="{D6584D23-3EB4-4E18-88A3-BB5E68605909}" srcOrd="1" destOrd="0" presId="urn:microsoft.com/office/officeart/2005/8/layout/hierarchy2"/>
    <dgm:cxn modelId="{A6E2127A-682F-4924-99D3-BE8336900E27}" type="presParOf" srcId="{D6584D23-3EB4-4E18-88A3-BB5E68605909}" destId="{E960EE4E-21F6-4F5B-8BC4-CBFEEE1C1C49}" srcOrd="0" destOrd="0" presId="urn:microsoft.com/office/officeart/2005/8/layout/hierarchy2"/>
    <dgm:cxn modelId="{C2FF31C5-1E5C-4BCA-A1AA-76C6523A1DC9}" type="presParOf" srcId="{E960EE4E-21F6-4F5B-8BC4-CBFEEE1C1C49}" destId="{6DE40A9D-0D5D-4A2A-941A-51B0D51E0727}" srcOrd="0" destOrd="0" presId="urn:microsoft.com/office/officeart/2005/8/layout/hierarchy2"/>
    <dgm:cxn modelId="{5297EC64-53A2-47E2-B4B0-111F192D64A2}" type="presParOf" srcId="{D6584D23-3EB4-4E18-88A3-BB5E68605909}" destId="{C94747BB-A0D7-4F78-B0E2-B8B218F18312}" srcOrd="1" destOrd="0" presId="urn:microsoft.com/office/officeart/2005/8/layout/hierarchy2"/>
    <dgm:cxn modelId="{342970C2-DCC9-485B-A648-9E2290D23ACC}" type="presParOf" srcId="{C94747BB-A0D7-4F78-B0E2-B8B218F18312}" destId="{E1D5A9FA-5F04-48BE-8AE3-1AFB74638794}" srcOrd="0" destOrd="0" presId="urn:microsoft.com/office/officeart/2005/8/layout/hierarchy2"/>
    <dgm:cxn modelId="{24BBEE85-44BD-4B18-91C3-011B4E461E50}" type="presParOf" srcId="{C94747BB-A0D7-4F78-B0E2-B8B218F18312}" destId="{A49BA6CA-4D5C-4586-912B-CA6E1C9C7195}" srcOrd="1" destOrd="0" presId="urn:microsoft.com/office/officeart/2005/8/layout/hierarchy2"/>
    <dgm:cxn modelId="{B060BEA8-D809-4805-9F9A-E058EC33DA7C}" type="presParOf" srcId="{A49BA6CA-4D5C-4586-912B-CA6E1C9C7195}" destId="{71F51473-0F9E-4D37-B586-D420EFEEE02B}" srcOrd="0" destOrd="0" presId="urn:microsoft.com/office/officeart/2005/8/layout/hierarchy2"/>
    <dgm:cxn modelId="{A65E3550-BAA4-4C2C-87CB-1128832AEDFE}" type="presParOf" srcId="{71F51473-0F9E-4D37-B586-D420EFEEE02B}" destId="{511476B3-81D0-4D89-91D2-2D2A346209F3}" srcOrd="0" destOrd="0" presId="urn:microsoft.com/office/officeart/2005/8/layout/hierarchy2"/>
    <dgm:cxn modelId="{66160F3E-B884-4A42-AACD-9C1C5C064641}" type="presParOf" srcId="{A49BA6CA-4D5C-4586-912B-CA6E1C9C7195}" destId="{21EE525A-B5ED-49ED-A058-CF1A711DEE5D}" srcOrd="1" destOrd="0" presId="urn:microsoft.com/office/officeart/2005/8/layout/hierarchy2"/>
    <dgm:cxn modelId="{AB0ACAB9-D5B4-4B28-8625-26AE08856CAD}" type="presParOf" srcId="{21EE525A-B5ED-49ED-A058-CF1A711DEE5D}" destId="{C81F24AC-574F-45D6-95CA-C2717522D42D}" srcOrd="0" destOrd="0" presId="urn:microsoft.com/office/officeart/2005/8/layout/hierarchy2"/>
    <dgm:cxn modelId="{C726FB11-4426-4920-97C6-F1822B166043}" type="presParOf" srcId="{21EE525A-B5ED-49ED-A058-CF1A711DEE5D}" destId="{8E7E40D9-2736-4ECE-B227-9E00364739BE}" srcOrd="1" destOrd="0" presId="urn:microsoft.com/office/officeart/2005/8/layout/hierarchy2"/>
    <dgm:cxn modelId="{9D111224-945B-4A3F-8A1F-6F5C25412173}" type="presParOf" srcId="{A49BA6CA-4D5C-4586-912B-CA6E1C9C7195}" destId="{C7868522-B7F6-43CA-B924-120FFBF099CB}" srcOrd="2" destOrd="0" presId="urn:microsoft.com/office/officeart/2005/8/layout/hierarchy2"/>
    <dgm:cxn modelId="{F093D38D-7569-461C-9BB3-675AD45732B7}" type="presParOf" srcId="{C7868522-B7F6-43CA-B924-120FFBF099CB}" destId="{E9B68CC3-C260-4B7B-8E31-76A12B7CB0F1}" srcOrd="0" destOrd="0" presId="urn:microsoft.com/office/officeart/2005/8/layout/hierarchy2"/>
    <dgm:cxn modelId="{68B49C80-3FFD-4688-8F6B-B4BE65243678}" type="presParOf" srcId="{A49BA6CA-4D5C-4586-912B-CA6E1C9C7195}" destId="{C3B6D0FB-74AD-4D3B-81C0-CE105D08F3CD}" srcOrd="3" destOrd="0" presId="urn:microsoft.com/office/officeart/2005/8/layout/hierarchy2"/>
    <dgm:cxn modelId="{FCDF42E7-F212-401B-B4B2-65FBDE958CE7}" type="presParOf" srcId="{C3B6D0FB-74AD-4D3B-81C0-CE105D08F3CD}" destId="{8AE6A830-D34D-4A75-BD28-54D629E30E18}" srcOrd="0" destOrd="0" presId="urn:microsoft.com/office/officeart/2005/8/layout/hierarchy2"/>
    <dgm:cxn modelId="{DFF26B3F-F315-4E4B-8A86-BB757C995907}" type="presParOf" srcId="{C3B6D0FB-74AD-4D3B-81C0-CE105D08F3CD}" destId="{17A24D74-1018-4BBD-A363-D97B3C5D44A4}" srcOrd="1" destOrd="0" presId="urn:microsoft.com/office/officeart/2005/8/layout/hierarchy2"/>
    <dgm:cxn modelId="{968DE512-1C69-4523-903C-E1C59DA47A30}" type="presParOf" srcId="{A49BA6CA-4D5C-4586-912B-CA6E1C9C7195}" destId="{90F21D9F-178F-40C7-8364-2D4931C3A73C}" srcOrd="4" destOrd="0" presId="urn:microsoft.com/office/officeart/2005/8/layout/hierarchy2"/>
    <dgm:cxn modelId="{6C7DDCEA-9516-487E-A65F-0C8900285BC7}" type="presParOf" srcId="{90F21D9F-178F-40C7-8364-2D4931C3A73C}" destId="{74FFABC5-A284-483E-BFDD-F61568DC3306}" srcOrd="0" destOrd="0" presId="urn:microsoft.com/office/officeart/2005/8/layout/hierarchy2"/>
    <dgm:cxn modelId="{99B23CBE-BDA1-4FC7-B1E9-AC853ED0BC6E}" type="presParOf" srcId="{A49BA6CA-4D5C-4586-912B-CA6E1C9C7195}" destId="{85FC5877-488E-4240-B6D9-F36E4CCE880F}" srcOrd="5" destOrd="0" presId="urn:microsoft.com/office/officeart/2005/8/layout/hierarchy2"/>
    <dgm:cxn modelId="{60B83B9B-6882-4595-83A2-2305B8E4BAE7}" type="presParOf" srcId="{85FC5877-488E-4240-B6D9-F36E4CCE880F}" destId="{42432407-5B26-42EA-AAB9-F463D1B6A9D7}" srcOrd="0" destOrd="0" presId="urn:microsoft.com/office/officeart/2005/8/layout/hierarchy2"/>
    <dgm:cxn modelId="{3F576D67-5300-46A2-986F-1184C92ACBB2}" type="presParOf" srcId="{85FC5877-488E-4240-B6D9-F36E4CCE880F}" destId="{3544387E-B844-44EE-846B-309E1C9C031F}" srcOrd="1" destOrd="0" presId="urn:microsoft.com/office/officeart/2005/8/layout/hierarchy2"/>
    <dgm:cxn modelId="{DE273B61-D39A-40A6-81C3-94815BDB89CD}" type="presParOf" srcId="{A49BA6CA-4D5C-4586-912B-CA6E1C9C7195}" destId="{2A314F01-2F81-49B8-BE42-E437AA4DBCE6}" srcOrd="6" destOrd="0" presId="urn:microsoft.com/office/officeart/2005/8/layout/hierarchy2"/>
    <dgm:cxn modelId="{B982438D-5424-44C1-8214-A582DCE9092A}" type="presParOf" srcId="{2A314F01-2F81-49B8-BE42-E437AA4DBCE6}" destId="{418A5557-7CB9-4236-B27C-DB8C8EC4BC84}" srcOrd="0" destOrd="0" presId="urn:microsoft.com/office/officeart/2005/8/layout/hierarchy2"/>
    <dgm:cxn modelId="{D7BA9BCC-F76B-483E-A4DA-F915DE6A3C12}" type="presParOf" srcId="{A49BA6CA-4D5C-4586-912B-CA6E1C9C7195}" destId="{37DB85BC-B540-4D59-8A10-BFC10B18F922}" srcOrd="7" destOrd="0" presId="urn:microsoft.com/office/officeart/2005/8/layout/hierarchy2"/>
    <dgm:cxn modelId="{3FE36DE0-356C-497E-9F8E-25F205E5ECB5}" type="presParOf" srcId="{37DB85BC-B540-4D59-8A10-BFC10B18F922}" destId="{9B73B0A4-EBD8-4502-897C-D30F4F0C21D9}" srcOrd="0" destOrd="0" presId="urn:microsoft.com/office/officeart/2005/8/layout/hierarchy2"/>
    <dgm:cxn modelId="{CC3CD2B8-34C7-4FBC-A2E0-5A79F98F4088}" type="presParOf" srcId="{37DB85BC-B540-4D59-8A10-BFC10B18F922}" destId="{CFDDEEF0-7CE1-413D-8B3B-BF78FE545690}" srcOrd="1" destOrd="0" presId="urn:microsoft.com/office/officeart/2005/8/layout/hierarchy2"/>
    <dgm:cxn modelId="{F1BBEFE7-68B9-4B76-932E-212B78A439B0}" type="presParOf" srcId="{A49BA6CA-4D5C-4586-912B-CA6E1C9C7195}" destId="{ECFC83D4-FB60-4867-9511-C24648CCA451}" srcOrd="8" destOrd="0" presId="urn:microsoft.com/office/officeart/2005/8/layout/hierarchy2"/>
    <dgm:cxn modelId="{C3A5017A-872C-442C-B348-6E847249F124}" type="presParOf" srcId="{ECFC83D4-FB60-4867-9511-C24648CCA451}" destId="{C1B03A87-25E3-419C-B39D-4522538C04BD}" srcOrd="0" destOrd="0" presId="urn:microsoft.com/office/officeart/2005/8/layout/hierarchy2"/>
    <dgm:cxn modelId="{E788C05B-8607-4021-B7F9-5D0EF0830CE6}" type="presParOf" srcId="{A49BA6CA-4D5C-4586-912B-CA6E1C9C7195}" destId="{55B01BE0-9597-4BDA-9031-1EFE6A508302}" srcOrd="9" destOrd="0" presId="urn:microsoft.com/office/officeart/2005/8/layout/hierarchy2"/>
    <dgm:cxn modelId="{7DDFECF4-ED86-4CB9-B214-4F5752F348FA}" type="presParOf" srcId="{55B01BE0-9597-4BDA-9031-1EFE6A508302}" destId="{482186D9-6573-4E39-9185-3C26206405C1}" srcOrd="0" destOrd="0" presId="urn:microsoft.com/office/officeart/2005/8/layout/hierarchy2"/>
    <dgm:cxn modelId="{CD35FC8C-EFB0-42CB-9CF3-35C15BC6558A}" type="presParOf" srcId="{55B01BE0-9597-4BDA-9031-1EFE6A508302}" destId="{0410432A-A379-4EFC-A968-1FFBC06E9611}" srcOrd="1" destOrd="0" presId="urn:microsoft.com/office/officeart/2005/8/layout/hierarchy2"/>
    <dgm:cxn modelId="{57684CC3-52C1-454D-A098-CCECEADA1FE4}" type="presParOf" srcId="{D6584D23-3EB4-4E18-88A3-BB5E68605909}" destId="{5A67C816-3C30-41B2-BF5F-F3BEE1D0CDBC}" srcOrd="2" destOrd="0" presId="urn:microsoft.com/office/officeart/2005/8/layout/hierarchy2"/>
    <dgm:cxn modelId="{B1549E0A-07D1-4111-B2F0-4CA8CDDC1A41}" type="presParOf" srcId="{5A67C816-3C30-41B2-BF5F-F3BEE1D0CDBC}" destId="{B83BEEC6-76E8-4CE1-AD2D-1AD9A65F0BCE}" srcOrd="0" destOrd="0" presId="urn:microsoft.com/office/officeart/2005/8/layout/hierarchy2"/>
    <dgm:cxn modelId="{EBE5CD6E-2014-44B5-A267-53F493DB10C9}" type="presParOf" srcId="{D6584D23-3EB4-4E18-88A3-BB5E68605909}" destId="{02764240-DBA1-4652-A9AA-6DF97B461D01}" srcOrd="3" destOrd="0" presId="urn:microsoft.com/office/officeart/2005/8/layout/hierarchy2"/>
    <dgm:cxn modelId="{411547F0-81D9-48B2-8147-998D4D464B8D}" type="presParOf" srcId="{02764240-DBA1-4652-A9AA-6DF97B461D01}" destId="{0504809C-5B61-4B5A-9500-51C68E8F5E5C}" srcOrd="0" destOrd="0" presId="urn:microsoft.com/office/officeart/2005/8/layout/hierarchy2"/>
    <dgm:cxn modelId="{8ED328B5-EFAC-4BCD-97BA-0804B99105FF}" type="presParOf" srcId="{02764240-DBA1-4652-A9AA-6DF97B461D01}" destId="{08372B74-AA7E-4C16-8959-5F06662B7980}" srcOrd="1" destOrd="0" presId="urn:microsoft.com/office/officeart/2005/8/layout/hierarchy2"/>
    <dgm:cxn modelId="{F9D70AF2-5D65-457C-B47E-E4916287A86F}" type="presParOf" srcId="{08372B74-AA7E-4C16-8959-5F06662B7980}" destId="{9BFE62E8-98FE-4CE0-BDF0-874C1BB80B7F}" srcOrd="0" destOrd="0" presId="urn:microsoft.com/office/officeart/2005/8/layout/hierarchy2"/>
    <dgm:cxn modelId="{7AFB486E-22B4-4C77-B569-DED0494008A3}" type="presParOf" srcId="{9BFE62E8-98FE-4CE0-BDF0-874C1BB80B7F}" destId="{5D8CAC59-0111-4476-BB8E-53200D2CDF5E}" srcOrd="0" destOrd="0" presId="urn:microsoft.com/office/officeart/2005/8/layout/hierarchy2"/>
    <dgm:cxn modelId="{A9366F6D-80C1-47CB-A2BD-2CEF9DBF8E67}" type="presParOf" srcId="{08372B74-AA7E-4C16-8959-5F06662B7980}" destId="{ED1240CD-99A6-4CFF-B4B6-A35494D1F6D9}" srcOrd="1" destOrd="0" presId="urn:microsoft.com/office/officeart/2005/8/layout/hierarchy2"/>
    <dgm:cxn modelId="{CA459AD9-C74D-4CFD-BEDB-E80B8BE82EF5}" type="presParOf" srcId="{ED1240CD-99A6-4CFF-B4B6-A35494D1F6D9}" destId="{9F1E4C3E-A735-4962-A68F-0CBF89A252FD}" srcOrd="0" destOrd="0" presId="urn:microsoft.com/office/officeart/2005/8/layout/hierarchy2"/>
    <dgm:cxn modelId="{BE203071-F739-4B56-B66E-1E2FA87248BE}" type="presParOf" srcId="{ED1240CD-99A6-4CFF-B4B6-A35494D1F6D9}" destId="{37D4AEBA-1B7E-496D-80E4-E488EED9B129}" srcOrd="1" destOrd="0" presId="urn:microsoft.com/office/officeart/2005/8/layout/hierarchy2"/>
    <dgm:cxn modelId="{94DD7B0F-68A1-4D38-8AD2-19B1545BDB67}" type="presParOf" srcId="{08372B74-AA7E-4C16-8959-5F06662B7980}" destId="{32E599C8-5744-4C5B-8597-95DEB5C757CC}" srcOrd="2" destOrd="0" presId="urn:microsoft.com/office/officeart/2005/8/layout/hierarchy2"/>
    <dgm:cxn modelId="{8027EC83-B1E3-4D76-8AF1-FD56E2E2D189}" type="presParOf" srcId="{32E599C8-5744-4C5B-8597-95DEB5C757CC}" destId="{AD221EEA-84FC-44B7-863E-669F0FDEBC30}" srcOrd="0" destOrd="0" presId="urn:microsoft.com/office/officeart/2005/8/layout/hierarchy2"/>
    <dgm:cxn modelId="{F64A43C3-5255-46BF-83EE-BC13D007732E}" type="presParOf" srcId="{08372B74-AA7E-4C16-8959-5F06662B7980}" destId="{54211200-C3D4-45AB-BBA4-87FE472F8835}" srcOrd="3" destOrd="0" presId="urn:microsoft.com/office/officeart/2005/8/layout/hierarchy2"/>
    <dgm:cxn modelId="{B3FBADDE-2FB3-4825-BD66-B16FB2AD54D1}" type="presParOf" srcId="{54211200-C3D4-45AB-BBA4-87FE472F8835}" destId="{738BA655-FB6B-4AD6-8803-3B9A4176F16F}" srcOrd="0" destOrd="0" presId="urn:microsoft.com/office/officeart/2005/8/layout/hierarchy2"/>
    <dgm:cxn modelId="{AF5CC6C0-0FF9-4F96-9FF7-1EF9E9812AE5}" type="presParOf" srcId="{54211200-C3D4-45AB-BBA4-87FE472F8835}" destId="{B510F9C4-4AC5-46C5-89F7-8902B4C9CF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04B92-1994-4814-8C8D-C77000A067A8}">
      <dsp:nvSpPr>
        <dsp:cNvPr id="0" name=""/>
        <dsp:cNvSpPr/>
      </dsp:nvSpPr>
      <dsp:spPr>
        <a:xfrm>
          <a:off x="34180" y="2310181"/>
          <a:ext cx="2308527" cy="69254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Types of Links </a:t>
          </a:r>
          <a:endParaRPr lang="en-MY" sz="2100" kern="1200" dirty="0"/>
        </a:p>
      </dsp:txBody>
      <dsp:txXfrm>
        <a:off x="54464" y="2330465"/>
        <a:ext cx="2267959" cy="651976"/>
      </dsp:txXfrm>
    </dsp:sp>
    <dsp:sp modelId="{E960EE4E-21F6-4F5B-8BC4-CBFEEE1C1C49}">
      <dsp:nvSpPr>
        <dsp:cNvPr id="0" name=""/>
        <dsp:cNvSpPr/>
      </dsp:nvSpPr>
      <dsp:spPr>
        <a:xfrm rot="17422909">
          <a:off x="1957575" y="2091126"/>
          <a:ext cx="118188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81885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2518971" y="2072960"/>
        <a:ext cx="59094" cy="59094"/>
      </dsp:txXfrm>
    </dsp:sp>
    <dsp:sp modelId="{E1D5A9FA-5F04-48BE-8AE3-1AFB74638794}">
      <dsp:nvSpPr>
        <dsp:cNvPr id="0" name=""/>
        <dsp:cNvSpPr/>
      </dsp:nvSpPr>
      <dsp:spPr>
        <a:xfrm>
          <a:off x="2754328" y="1202290"/>
          <a:ext cx="2308527" cy="69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External</a:t>
          </a:r>
          <a:endParaRPr lang="en-MY" sz="2100" kern="1200" dirty="0"/>
        </a:p>
      </dsp:txBody>
      <dsp:txXfrm>
        <a:off x="2774612" y="1222574"/>
        <a:ext cx="2267959" cy="651976"/>
      </dsp:txXfrm>
    </dsp:sp>
    <dsp:sp modelId="{71F51473-0F9E-4D37-B586-D420EFEEE02B}">
      <dsp:nvSpPr>
        <dsp:cNvPr id="0" name=""/>
        <dsp:cNvSpPr/>
      </dsp:nvSpPr>
      <dsp:spPr>
        <a:xfrm rot="18767832">
          <a:off x="4800204" y="936035"/>
          <a:ext cx="163852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3852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00" kern="1200"/>
        </a:p>
      </dsp:txBody>
      <dsp:txXfrm>
        <a:off x="5578504" y="906454"/>
        <a:ext cx="81926" cy="81926"/>
      </dsp:txXfrm>
    </dsp:sp>
    <dsp:sp modelId="{C81F24AC-574F-45D6-95CA-C2717522D42D}">
      <dsp:nvSpPr>
        <dsp:cNvPr id="0" name=""/>
        <dsp:cNvSpPr/>
      </dsp:nvSpPr>
      <dsp:spPr>
        <a:xfrm>
          <a:off x="6176079" y="0"/>
          <a:ext cx="3747357" cy="69254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HTML doc</a:t>
          </a:r>
          <a:endParaRPr lang="en-MY" sz="2100" kern="1200" dirty="0"/>
        </a:p>
      </dsp:txBody>
      <dsp:txXfrm>
        <a:off x="6196363" y="20284"/>
        <a:ext cx="3706789" cy="651976"/>
      </dsp:txXfrm>
    </dsp:sp>
    <dsp:sp modelId="{C7868522-B7F6-43CA-B924-120FFBF099CB}">
      <dsp:nvSpPr>
        <dsp:cNvPr id="0" name=""/>
        <dsp:cNvSpPr/>
      </dsp:nvSpPr>
      <dsp:spPr>
        <a:xfrm rot="20448769">
          <a:off x="5028555" y="1334247"/>
          <a:ext cx="12349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3492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5615146" y="1314756"/>
        <a:ext cx="61746" cy="61746"/>
      </dsp:txXfrm>
    </dsp:sp>
    <dsp:sp modelId="{8AE6A830-D34D-4A75-BD28-54D629E30E18}">
      <dsp:nvSpPr>
        <dsp:cNvPr id="0" name=""/>
        <dsp:cNvSpPr/>
      </dsp:nvSpPr>
      <dsp:spPr>
        <a:xfrm>
          <a:off x="6229183" y="796424"/>
          <a:ext cx="3747357" cy="69254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Image</a:t>
          </a:r>
          <a:endParaRPr lang="en-MY" sz="2100" kern="1200" dirty="0"/>
        </a:p>
      </dsp:txBody>
      <dsp:txXfrm>
        <a:off x="6249467" y="816708"/>
        <a:ext cx="3706789" cy="651976"/>
      </dsp:txXfrm>
    </dsp:sp>
    <dsp:sp modelId="{90F21D9F-178F-40C7-8364-2D4931C3A73C}">
      <dsp:nvSpPr>
        <dsp:cNvPr id="0" name=""/>
        <dsp:cNvSpPr/>
      </dsp:nvSpPr>
      <dsp:spPr>
        <a:xfrm rot="1110828">
          <a:off x="5031028" y="1732460"/>
          <a:ext cx="12299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2998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5615270" y="1713093"/>
        <a:ext cx="61499" cy="61499"/>
      </dsp:txXfrm>
    </dsp:sp>
    <dsp:sp modelId="{42432407-5B26-42EA-AAB9-F463D1B6A9D7}">
      <dsp:nvSpPr>
        <dsp:cNvPr id="0" name=""/>
        <dsp:cNvSpPr/>
      </dsp:nvSpPr>
      <dsp:spPr>
        <a:xfrm>
          <a:off x="6229183" y="1592850"/>
          <a:ext cx="3747357" cy="69254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Website</a:t>
          </a:r>
          <a:endParaRPr lang="en-MY" sz="2100" kern="1200" dirty="0"/>
        </a:p>
      </dsp:txBody>
      <dsp:txXfrm>
        <a:off x="6249467" y="1613134"/>
        <a:ext cx="3706789" cy="651976"/>
      </dsp:txXfrm>
    </dsp:sp>
    <dsp:sp modelId="{2A314F01-2F81-49B8-BE42-E437AA4DBCE6}">
      <dsp:nvSpPr>
        <dsp:cNvPr id="0" name=""/>
        <dsp:cNvSpPr/>
      </dsp:nvSpPr>
      <dsp:spPr>
        <a:xfrm rot="3555253">
          <a:off x="4501226" y="2524738"/>
          <a:ext cx="22981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29813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800" kern="1200"/>
        </a:p>
      </dsp:txBody>
      <dsp:txXfrm>
        <a:off x="5592839" y="2478667"/>
        <a:ext cx="114906" cy="114906"/>
      </dsp:txXfrm>
    </dsp:sp>
    <dsp:sp modelId="{9B73B0A4-EBD8-4502-897C-D30F4F0C21D9}">
      <dsp:nvSpPr>
        <dsp:cNvPr id="0" name=""/>
        <dsp:cNvSpPr/>
      </dsp:nvSpPr>
      <dsp:spPr>
        <a:xfrm>
          <a:off x="6237729" y="3177406"/>
          <a:ext cx="3747357" cy="69254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Any type of File</a:t>
          </a:r>
          <a:endParaRPr lang="en-MY" sz="2100" kern="1200" dirty="0"/>
        </a:p>
      </dsp:txBody>
      <dsp:txXfrm>
        <a:off x="6258013" y="3197690"/>
        <a:ext cx="3706789" cy="651976"/>
      </dsp:txXfrm>
    </dsp:sp>
    <dsp:sp modelId="{ECFC83D4-FB60-4867-9511-C24648CCA451}">
      <dsp:nvSpPr>
        <dsp:cNvPr id="0" name=""/>
        <dsp:cNvSpPr/>
      </dsp:nvSpPr>
      <dsp:spPr>
        <a:xfrm rot="2782237">
          <a:off x="4802763" y="2144451"/>
          <a:ext cx="167796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7796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00" kern="1200"/>
        </a:p>
      </dsp:txBody>
      <dsp:txXfrm>
        <a:off x="5599797" y="2113884"/>
        <a:ext cx="83898" cy="83898"/>
      </dsp:txXfrm>
    </dsp:sp>
    <dsp:sp modelId="{482186D9-6573-4E39-9185-3C26206405C1}">
      <dsp:nvSpPr>
        <dsp:cNvPr id="0" name=""/>
        <dsp:cNvSpPr/>
      </dsp:nvSpPr>
      <dsp:spPr>
        <a:xfrm>
          <a:off x="6220637" y="2416833"/>
          <a:ext cx="3747357" cy="69254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Email address</a:t>
          </a:r>
          <a:endParaRPr lang="en-MY" sz="2100" kern="1200" dirty="0"/>
        </a:p>
      </dsp:txBody>
      <dsp:txXfrm>
        <a:off x="6240921" y="2437117"/>
        <a:ext cx="3706789" cy="651976"/>
      </dsp:txXfrm>
    </dsp:sp>
    <dsp:sp modelId="{5A67C816-3C30-41B2-BF5F-F3BEE1D0CDBC}">
      <dsp:nvSpPr>
        <dsp:cNvPr id="0" name=""/>
        <dsp:cNvSpPr/>
      </dsp:nvSpPr>
      <dsp:spPr>
        <a:xfrm rot="4593535">
          <a:off x="1663104" y="3506233"/>
          <a:ext cx="17708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77082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00" kern="1200"/>
        </a:p>
      </dsp:txBody>
      <dsp:txXfrm>
        <a:off x="2504247" y="3473344"/>
        <a:ext cx="88541" cy="88541"/>
      </dsp:txXfrm>
    </dsp:sp>
    <dsp:sp modelId="{0504809C-5B61-4B5A-9500-51C68E8F5E5C}">
      <dsp:nvSpPr>
        <dsp:cNvPr id="0" name=""/>
        <dsp:cNvSpPr/>
      </dsp:nvSpPr>
      <dsp:spPr>
        <a:xfrm>
          <a:off x="2754328" y="4032504"/>
          <a:ext cx="2308527" cy="692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Internal</a:t>
          </a:r>
          <a:endParaRPr lang="en-MY" sz="2100" kern="1200" dirty="0"/>
        </a:p>
      </dsp:txBody>
      <dsp:txXfrm>
        <a:off x="2774612" y="4052788"/>
        <a:ext cx="2267959" cy="651976"/>
      </dsp:txXfrm>
    </dsp:sp>
    <dsp:sp modelId="{9BFE62E8-98FE-4CE0-BDF0-874C1BB80B7F}">
      <dsp:nvSpPr>
        <dsp:cNvPr id="0" name=""/>
        <dsp:cNvSpPr/>
      </dsp:nvSpPr>
      <dsp:spPr>
        <a:xfrm rot="21542961">
          <a:off x="5062775" y="4357647"/>
          <a:ext cx="117503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75035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5620917" y="4339653"/>
        <a:ext cx="58751" cy="58751"/>
      </dsp:txXfrm>
    </dsp:sp>
    <dsp:sp modelId="{9F1E4C3E-A735-4962-A68F-0CBF89A252FD}">
      <dsp:nvSpPr>
        <dsp:cNvPr id="0" name=""/>
        <dsp:cNvSpPr/>
      </dsp:nvSpPr>
      <dsp:spPr>
        <a:xfrm>
          <a:off x="6237729" y="4013009"/>
          <a:ext cx="3747357" cy="69254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Same HTML Doc</a:t>
          </a:r>
          <a:endParaRPr lang="en-MY" sz="2200" kern="1200" dirty="0"/>
        </a:p>
      </dsp:txBody>
      <dsp:txXfrm>
        <a:off x="6258013" y="4033293"/>
        <a:ext cx="3706789" cy="651976"/>
      </dsp:txXfrm>
    </dsp:sp>
    <dsp:sp modelId="{32E599C8-5744-4C5B-8597-95DEB5C757CC}">
      <dsp:nvSpPr>
        <dsp:cNvPr id="0" name=""/>
        <dsp:cNvSpPr/>
      </dsp:nvSpPr>
      <dsp:spPr>
        <a:xfrm rot="1956319">
          <a:off x="4953756" y="4740419"/>
          <a:ext cx="138452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84525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5611406" y="4717188"/>
        <a:ext cx="69226" cy="69226"/>
      </dsp:txXfrm>
    </dsp:sp>
    <dsp:sp modelId="{738BA655-FB6B-4AD6-8803-3B9A4176F16F}">
      <dsp:nvSpPr>
        <dsp:cNvPr id="0" name=""/>
        <dsp:cNvSpPr/>
      </dsp:nvSpPr>
      <dsp:spPr>
        <a:xfrm>
          <a:off x="6229183" y="4778554"/>
          <a:ext cx="3747357" cy="69254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Different HTML Doc</a:t>
          </a:r>
          <a:endParaRPr lang="en-MY" sz="2100" kern="1200" dirty="0"/>
        </a:p>
      </dsp:txBody>
      <dsp:txXfrm>
        <a:off x="6249467" y="4798838"/>
        <a:ext cx="3706789" cy="65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1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44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923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669AF7-7BEB-44E4-9852-375E34362B5B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6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5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1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AA0D94-BFF0-44AF-9E04-13800A61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242FF-80FA-4D90-877A-E17E42240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0" b="-2"/>
          <a:stretch/>
        </p:blipFill>
        <p:spPr>
          <a:xfrm>
            <a:off x="918124" y="1111504"/>
            <a:ext cx="3723212" cy="45780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92E287-CC3E-48F7-B435-D232FB900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8000"/>
              <a:t>Linking in 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54BB7A-6D45-494D-90A8-2F497C01F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2E4495-24BE-4FFE-91E5-5BA7727E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1644A3-12B1-4F51-BB08-FDD391EF5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6658C1-CF92-4E90-A775-D0D64A3D3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r>
              <a:rPr lang="en-US" sz="2000"/>
              <a:t>Information Communication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BD04-B0C7-789D-7C63-95861D23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an Email Address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8B22-0552-9977-C550-2E864497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 mailto: inside the </a:t>
            </a:r>
            <a:r>
              <a:rPr lang="en-US" sz="2400" dirty="0" err="1"/>
              <a:t>href</a:t>
            </a:r>
            <a:r>
              <a:rPr lang="en-US" sz="2400" dirty="0"/>
              <a:t> attribute to create a link that opens the user's email program (to let them send a new email):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MY" sz="3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sz="3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MY" sz="3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sz="3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MY" sz="3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="mailto:someone@gmail.com"&gt;</a:t>
            </a:r>
            <a:r>
              <a:rPr lang="en-MY" sz="3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 email</a:t>
            </a:r>
            <a:r>
              <a:rPr lang="en-MY" sz="3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sz="3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MY" sz="3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4064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FA3E-ABDB-494A-89B6-A66D1AE4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209" y="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Attributes of Anchor tag.</a:t>
            </a:r>
            <a:endParaRPr lang="en-IN" sz="4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779D2-9051-E668-555E-603F03CF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82" y="1098804"/>
            <a:ext cx="10378965" cy="46398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C00000"/>
                </a:solidFill>
              </a:rPr>
              <a:t>Href</a:t>
            </a:r>
            <a:r>
              <a:rPr lang="en-US" sz="2800" dirty="0"/>
              <a:t> – indicates the link's destination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Title</a:t>
            </a:r>
            <a:r>
              <a:rPr lang="en-US" sz="2800" dirty="0"/>
              <a:t> - The title attribute specifies extra information about an element as a tooltip text when the mouse moves over the element.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Target </a:t>
            </a:r>
            <a:r>
              <a:rPr lang="en-US" sz="2800" dirty="0"/>
              <a:t>- The target attribute specifies where to open the linked document.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The target attribute can have one of the following values: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C00000"/>
                </a:solidFill>
              </a:rPr>
              <a:t>_self </a:t>
            </a:r>
            <a:r>
              <a:rPr lang="en-US" sz="2600" dirty="0"/>
              <a:t>- Default. Opens the document in the same window/tab as it was clicked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C00000"/>
                </a:solidFill>
              </a:rPr>
              <a:t>_blank </a:t>
            </a:r>
            <a:r>
              <a:rPr lang="en-US" sz="2600" dirty="0"/>
              <a:t>- Opens the document in a new window or tab</a:t>
            </a:r>
          </a:p>
          <a:p>
            <a:pPr marL="0" indent="0">
              <a:lnSpc>
                <a:spcPct val="150000"/>
              </a:lnSpc>
              <a:buNone/>
            </a:pP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9496E-1E1B-2E42-8B8D-2CBB51A5DE3F}"/>
              </a:ext>
            </a:extLst>
          </p:cNvPr>
          <p:cNvSpPr txBox="1"/>
          <p:nvPr/>
        </p:nvSpPr>
        <p:spPr>
          <a:xfrm>
            <a:off x="720444" y="5002047"/>
            <a:ext cx="10378965" cy="11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linking.html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="It’s a link"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="_blank"&gt;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 tutorial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39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E2BF-A681-D435-8C90-BDBC6CB9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Linking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EBB7-429E-B44F-8C2B-2F498F45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internal link is linked within the same web page.</a:t>
            </a:r>
          </a:p>
          <a:p>
            <a:r>
              <a:rPr lang="en-US" dirty="0"/>
              <a:t>HTML internal link name is followed by the hash sign(#).</a:t>
            </a:r>
          </a:p>
          <a:p>
            <a:r>
              <a:rPr lang="en-US" dirty="0"/>
              <a:t>You have to assign a id to refer section of your page, which is referred to as an internal link to the same page.</a:t>
            </a:r>
          </a:p>
          <a:p>
            <a:r>
              <a:rPr lang="en-US" dirty="0"/>
              <a:t>When you click on an internal anchor link, you will scroll automatically to the referred section and display it on your browser.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7335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1EBD-2E06-AF3D-8801-D5C767C2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understand internal link, see the below examples-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BCCD-E6C8-8CB7-465E-99652F52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href</a:t>
            </a:r>
            <a:r>
              <a:rPr lang="en-US" sz="2800" dirty="0">
                <a:solidFill>
                  <a:srgbClr val="0070C0"/>
                </a:solidFill>
              </a:rPr>
              <a:t>="#lession1"&gt;</a:t>
            </a:r>
            <a:r>
              <a:rPr lang="en-US" sz="2800" dirty="0"/>
              <a:t>Lession.1</a:t>
            </a: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>
                <a:solidFill>
                  <a:srgbClr val="C00000"/>
                </a:solidFill>
              </a:rPr>
              <a:t>/a</a:t>
            </a:r>
            <a:r>
              <a:rPr lang="en-US" sz="2800" dirty="0">
                <a:solidFill>
                  <a:srgbClr val="0070C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800" dirty="0"/>
              <a:t>link can be referred as -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id</a:t>
            </a:r>
            <a:r>
              <a:rPr lang="en-US" sz="2800" dirty="0">
                <a:solidFill>
                  <a:srgbClr val="0070C0"/>
                </a:solidFill>
              </a:rPr>
              <a:t>="lession1"&gt;</a:t>
            </a:r>
            <a:r>
              <a:rPr lang="en-US" sz="2800" dirty="0"/>
              <a:t>Introduction of Lession.1</a:t>
            </a: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>
                <a:solidFill>
                  <a:srgbClr val="C00000"/>
                </a:solidFill>
              </a:rPr>
              <a:t>/a</a:t>
            </a:r>
            <a:r>
              <a:rPr lang="en-US" sz="2800" dirty="0">
                <a:solidFill>
                  <a:srgbClr val="0070C0"/>
                </a:solidFill>
              </a:rPr>
              <a:t>&gt;.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href</a:t>
            </a:r>
            <a:r>
              <a:rPr lang="en-US" sz="2800" dirty="0">
                <a:solidFill>
                  <a:srgbClr val="0070C0"/>
                </a:solidFill>
              </a:rPr>
              <a:t>="#lession2"&gt;</a:t>
            </a:r>
            <a:r>
              <a:rPr lang="en-US" sz="2800" dirty="0"/>
              <a:t>Lession.2</a:t>
            </a: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>
                <a:solidFill>
                  <a:schemeClr val="accent2"/>
                </a:solidFill>
              </a:rPr>
              <a:t>/a</a:t>
            </a:r>
            <a:r>
              <a:rPr lang="en-US" sz="2800" dirty="0">
                <a:solidFill>
                  <a:srgbClr val="0070C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800" dirty="0"/>
              <a:t>link can be referred as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>
                <a:solidFill>
                  <a:schemeClr val="accent2"/>
                </a:solidFill>
              </a:rPr>
              <a:t>div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id</a:t>
            </a:r>
            <a:r>
              <a:rPr lang="en-US" sz="2800" dirty="0">
                <a:solidFill>
                  <a:srgbClr val="0070C0"/>
                </a:solidFill>
              </a:rPr>
              <a:t>="lession2"&gt;</a:t>
            </a:r>
            <a:r>
              <a:rPr lang="en-US" sz="2800" dirty="0"/>
              <a:t>Introduction of Lession.2</a:t>
            </a:r>
            <a:r>
              <a:rPr lang="en-US" sz="2800" dirty="0">
                <a:solidFill>
                  <a:srgbClr val="0070C0"/>
                </a:solidFill>
              </a:rPr>
              <a:t>&lt;</a:t>
            </a:r>
            <a:r>
              <a:rPr lang="en-US" sz="2800" dirty="0">
                <a:solidFill>
                  <a:schemeClr val="accent2"/>
                </a:solidFill>
              </a:rPr>
              <a:t>/div</a:t>
            </a:r>
            <a:r>
              <a:rPr lang="en-US" sz="2800" dirty="0">
                <a:solidFill>
                  <a:srgbClr val="0070C0"/>
                </a:solidFill>
              </a:rPr>
              <a:t>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A8B173-7FE6-6139-AF59-D682056B0935}"/>
              </a:ext>
            </a:extLst>
          </p:cNvPr>
          <p:cNvCxnSpPr/>
          <p:nvPr/>
        </p:nvCxnSpPr>
        <p:spPr>
          <a:xfrm>
            <a:off x="1408386" y="4162097"/>
            <a:ext cx="95118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1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239CDA-2265-711B-6572-001336E9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learning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729CA-E879-FFCA-9E5D-687EF7FC8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226900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340F6-4DBC-43CF-9B53-C62463F9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Hyperlink in HTML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07E0-5CE6-4315-91F6-4199BFD0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b="1" dirty="0"/>
              <a:t>Links are found in nearly all web pages. Links allow users to click their way from page to page.</a:t>
            </a:r>
          </a:p>
          <a:p>
            <a:r>
              <a:rPr lang="en-US" b="1" dirty="0"/>
              <a:t>HTML Links are also called Hyperlinks</a:t>
            </a:r>
          </a:p>
          <a:p>
            <a:r>
              <a:rPr lang="en-US" b="1" dirty="0"/>
              <a:t>You can click on a link and jump to another document.</a:t>
            </a:r>
          </a:p>
          <a:p>
            <a:r>
              <a:rPr lang="en-US" b="1" dirty="0"/>
              <a:t>When you move the mouse over a link, the mouse arrow will turn into a little hand.</a:t>
            </a:r>
          </a:p>
          <a:p>
            <a:r>
              <a:rPr lang="en-US" b="1" dirty="0"/>
              <a:t>A link does not have to be text. A link can be an image or any other HTML element!</a:t>
            </a:r>
            <a:endParaRPr lang="en-IN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19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0BA0D-A7AC-49DF-A628-8A7A9E841583}"/>
              </a:ext>
            </a:extLst>
          </p:cNvPr>
          <p:cNvSpPr/>
          <p:nvPr/>
        </p:nvSpPr>
        <p:spPr>
          <a:xfrm>
            <a:off x="905852" y="137183"/>
            <a:ext cx="5188624" cy="183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LINK - COLOURS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6C2A-779B-D445-FDD8-3A429C3A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21" y="1968528"/>
            <a:ext cx="6401061" cy="420367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800" dirty="0"/>
              <a:t>By default, links will appear as follows in all browsers: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An unvisited link is underlined and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A visited link is underlined and </a:t>
            </a:r>
            <a:r>
              <a:rPr lang="en-US" sz="2400" dirty="0">
                <a:solidFill>
                  <a:srgbClr val="7030A0"/>
                </a:solidFill>
              </a:rPr>
              <a:t>purple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An active link is underlined and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3558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D41CB-07B4-F433-7497-122FAA47FC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9652" r="9026"/>
          <a:stretch/>
        </p:blipFill>
        <p:spPr>
          <a:xfrm>
            <a:off x="8400234" y="3007082"/>
            <a:ext cx="1828800" cy="8346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MY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01230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0AAFE-1812-A50B-A108-3C4DF6EE9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2E23-F27A-B259-C091-1CEBAEA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406149"/>
            <a:ext cx="8074815" cy="1618489"/>
          </a:xfrm>
        </p:spPr>
        <p:txBody>
          <a:bodyPr anchor="ctr">
            <a:noAutofit/>
          </a:bodyPr>
          <a:lstStyle/>
          <a:p>
            <a:r>
              <a:rPr lang="en-US" dirty="0"/>
              <a:t>HTML Links using text as a link…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75DA-9A78-70F5-A1B2-10BB27EA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22" y="1902373"/>
            <a:ext cx="10611406" cy="4328784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HTML &lt;a&gt; tag defines a hyperlink. It has the following syntax: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>
                <a:solidFill>
                  <a:schemeClr val="accent2"/>
                </a:solidFill>
              </a:rPr>
              <a:t>a</a:t>
            </a:r>
            <a:r>
              <a:rPr lang="en-US" sz="4000" b="1" dirty="0"/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href</a:t>
            </a:r>
            <a:r>
              <a:rPr lang="en-US" sz="4000" b="1" dirty="0">
                <a:solidFill>
                  <a:srgbClr val="0070C0"/>
                </a:solidFill>
              </a:rPr>
              <a:t>="</a:t>
            </a:r>
            <a:r>
              <a:rPr lang="en-US" sz="4000" b="1" dirty="0" err="1">
                <a:solidFill>
                  <a:srgbClr val="0070C0"/>
                </a:solidFill>
              </a:rPr>
              <a:t>url</a:t>
            </a:r>
            <a:r>
              <a:rPr lang="en-US" sz="4000" b="1" dirty="0">
                <a:solidFill>
                  <a:srgbClr val="0070C0"/>
                </a:solidFill>
              </a:rPr>
              <a:t>"&gt;</a:t>
            </a:r>
            <a:r>
              <a:rPr lang="en-US" sz="4000" b="1" dirty="0"/>
              <a:t>link text</a:t>
            </a:r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>
                <a:solidFill>
                  <a:srgbClr val="C00000"/>
                </a:solidFill>
              </a:rPr>
              <a:t>/a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most important attribute of the &lt;a&gt; element is the </a:t>
            </a:r>
            <a:r>
              <a:rPr lang="en-US" sz="2400" b="1" dirty="0" err="1"/>
              <a:t>href</a:t>
            </a:r>
            <a:r>
              <a:rPr lang="en-US" sz="2400" dirty="0"/>
              <a:t> attribute, which indicates the link's destination.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link text is the part that will be visible to the reader.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Clicking on the link text, will send the reader to the specified URL address.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37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38BF-A627-5363-36F9-9666B6C1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993"/>
            <a:ext cx="10515600" cy="2420007"/>
          </a:xfrm>
        </p:spPr>
        <p:txBody>
          <a:bodyPr>
            <a:normAutofit fontScale="90000"/>
          </a:bodyPr>
          <a:lstStyle/>
          <a:p>
            <a:r>
              <a:rPr lang="en-US" dirty="0"/>
              <a:t>External Linking – using an Image as a link…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To use an image as a link, just put the &lt;</a:t>
            </a:r>
            <a:r>
              <a:rPr lang="en-US" sz="3200" dirty="0" err="1"/>
              <a:t>img</a:t>
            </a:r>
            <a:r>
              <a:rPr lang="en-US" sz="3200" dirty="0"/>
              <a:t>&gt; tag inside the &lt;a&gt; tag: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01B0-4734-1B5F-DD68-3228180C6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372" y="3429000"/>
            <a:ext cx="8589579" cy="187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MY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sz="3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="default.asp"&gt;</a:t>
            </a:r>
            <a:br>
              <a:rPr lang="en-MY" sz="3200" dirty="0"/>
            </a:b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sz="3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="smiley.gif"</a:t>
            </a:r>
            <a:r>
              <a:rPr lang="en-MY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 linking"</a:t>
            </a:r>
            <a:r>
              <a:rPr lang="en-MY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width=450 height=370"&gt;</a:t>
            </a:r>
            <a:br>
              <a:rPr lang="en-MY" sz="3200" dirty="0"/>
            </a:b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MY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89510-6CBC-EDF9-D2CD-7CE367ACE63F}"/>
              </a:ext>
            </a:extLst>
          </p:cNvPr>
          <p:cNvSpPr txBox="1"/>
          <p:nvPr/>
        </p:nvSpPr>
        <p:spPr>
          <a:xfrm>
            <a:off x="536028" y="5849007"/>
            <a:ext cx="1032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 : When an image hyperlink is created, it automatically get a blue </a:t>
            </a:r>
            <a:r>
              <a:rPr lang="en-US" dirty="0" err="1"/>
              <a:t>colour</a:t>
            </a:r>
            <a:r>
              <a:rPr lang="en-US" dirty="0"/>
              <a:t> border around the image.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1402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821253C-1CFF-A6B1-A497-CC0185DA6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892027"/>
              </p:ext>
            </p:extLst>
          </p:nvPr>
        </p:nvGraphicFramePr>
        <p:xfrm>
          <a:off x="830317" y="662152"/>
          <a:ext cx="10310649" cy="547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76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0355-65F6-AB68-0C63-03FEBE5E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Link to an HTML document …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3AAC-80CD-B979-6908-6655C261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 to a page located in the html document in the common folder: 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="new.html"&gt;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tutorial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 to an image: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="image1.jpg"&gt;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tutorial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Image can directly be linked and opened in the browser as the browser supports all the image formats to open. </a:t>
            </a:r>
            <a:b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19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383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63C9-9AC7-78D4-ED24-C08C598C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any other type of file…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6058-BB07-32E5-2374-9B5A6927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linking.pdf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 tutorial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linking.xlsx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 tutorial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linking.pptx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 tutorial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linking.docx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 tutorial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linking.mp3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 tutorial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linking.mp4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 tutorial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indent="0" algn="ctr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algn="ctr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algn="ctr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algn="ctr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 algn="ctr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133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788F-7FB0-4D18-8740-161095FB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Linking – link to a website…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D71B-568A-58D8-D67E-CA98D461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2270234"/>
            <a:ext cx="11340661" cy="2333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a full URL to link to a web page: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MY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MY" sz="3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="https://www.google.com"&gt;</a:t>
            </a:r>
            <a:r>
              <a:rPr lang="en-MY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tutorial</a:t>
            </a: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MY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A272A-0D29-8F2A-6233-3DDE82BDB0B2}"/>
              </a:ext>
            </a:extLst>
          </p:cNvPr>
          <p:cNvSpPr txBox="1"/>
          <p:nvPr/>
        </p:nvSpPr>
        <p:spPr>
          <a:xfrm>
            <a:off x="1019502" y="4381117"/>
            <a:ext cx="9553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Note: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Its important to mention the protocol </a:t>
            </a:r>
            <a:r>
              <a:rPr lang="en-MY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  <a:hlinkClick r:id="rId2" invalidUrl="https:///"/>
              </a:rPr>
              <a:t>https://</a:t>
            </a:r>
            <a:r>
              <a:rPr lang="en-MY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If you miss the protocol the browser will search for google in the local drive not on the web.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927384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d12911a-846f-46bb-baa7-b88856a6241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8D5B2D81C1A643862EDC4B3ED3D8D6" ma:contentTypeVersion="16" ma:contentTypeDescription="Create a new document." ma:contentTypeScope="" ma:versionID="22a7fb47adffb536ebf0bc9f94f35e35">
  <xsd:schema xmlns:xsd="http://www.w3.org/2001/XMLSchema" xmlns:xs="http://www.w3.org/2001/XMLSchema" xmlns:p="http://schemas.microsoft.com/office/2006/metadata/properties" xmlns:ns3="5d12911a-846f-46bb-baa7-b88856a6241c" xmlns:ns4="f0fcda33-68a3-429f-85f3-4e1df65cd3a0" targetNamespace="http://schemas.microsoft.com/office/2006/metadata/properties" ma:root="true" ma:fieldsID="385e41ef8f2be8069bdf9d83ba48d424" ns3:_="" ns4:_="">
    <xsd:import namespace="5d12911a-846f-46bb-baa7-b88856a6241c"/>
    <xsd:import namespace="f0fcda33-68a3-429f-85f3-4e1df65cd3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2911a-846f-46bb-baa7-b88856a62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cda33-68a3-429f-85f3-4e1df65cd3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5d12911a-846f-46bb-baa7-b88856a6241c"/>
    <ds:schemaRef ds:uri="http://schemas.openxmlformats.org/package/2006/metadata/core-properties"/>
    <ds:schemaRef ds:uri="http://schemas.microsoft.com/office/2006/metadata/properties"/>
    <ds:schemaRef ds:uri="f0fcda33-68a3-429f-85f3-4e1df65cd3a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77551D-8ABA-4253-9550-6359B33CEA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12911a-846f-46bb-baa7-b88856a6241c"/>
    <ds:schemaRef ds:uri="f0fcda33-68a3-429f-85f3-4e1df65cd3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1736</TotalTime>
  <Words>860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Rockwell</vt:lpstr>
      <vt:lpstr>Rockwell Condensed</vt:lpstr>
      <vt:lpstr>Rockwell Extra Bold</vt:lpstr>
      <vt:lpstr>Verdana</vt:lpstr>
      <vt:lpstr>Wingdings</vt:lpstr>
      <vt:lpstr>Wood Type</vt:lpstr>
      <vt:lpstr>Linking in HTML</vt:lpstr>
      <vt:lpstr>Hyperlink in HTML</vt:lpstr>
      <vt:lpstr>PowerPoint Presentation</vt:lpstr>
      <vt:lpstr>HTML Links using text as a link…</vt:lpstr>
      <vt:lpstr>External Linking – using an Image as a link…  To use an image as a link, just put the &lt;img&gt; tag inside the &lt;a&gt; tag:</vt:lpstr>
      <vt:lpstr>PowerPoint Presentation</vt:lpstr>
      <vt:lpstr>External Link to an HTML document …</vt:lpstr>
      <vt:lpstr>Link to any other type of file…</vt:lpstr>
      <vt:lpstr>External Linking – link to a website…</vt:lpstr>
      <vt:lpstr>Link to an Email Address </vt:lpstr>
      <vt:lpstr>Attributes of Anchor tag.</vt:lpstr>
      <vt:lpstr>Internal Linking</vt:lpstr>
      <vt:lpstr>To understand internal link, see the below examples- </vt:lpstr>
      <vt:lpstr>Happy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in HTML</dc:title>
  <dc:creator>Yogita Mehra</dc:creator>
  <cp:lastModifiedBy>Yogita Mehra</cp:lastModifiedBy>
  <cp:revision>2</cp:revision>
  <dcterms:created xsi:type="dcterms:W3CDTF">2024-01-17T01:09:48Z</dcterms:created>
  <dcterms:modified xsi:type="dcterms:W3CDTF">2024-03-07T06:40:46Z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0x010100F98D5B2D81C1A643862EDC4B3ED3D8D6</vt:lpwstr>
  </property>
</Properties>
</file>