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NMIDN00aYRcgh7HT2" TargetMode="External"/><Relationship Id="rId4" Type="http://schemas.openxmlformats.org/officeDocument/2006/relationships/hyperlink" Target="https://goo.gl/forms/kwcXG64mK67ZGDGQ2" TargetMode="External"/><Relationship Id="rId5" Type="http://schemas.openxmlformats.org/officeDocument/2006/relationships/hyperlink" Target="https://public.tableau.com/views/SeaHUGGoogleFormSummary/Main?:embed=y&amp;:display_count=y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ahug-ctp2.eventbrit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hug/scoped-type-vars/blob/master/LH.md" TargetMode="External"/><Relationship Id="rId4" Type="http://schemas.openxmlformats.org/officeDocument/2006/relationships/hyperlink" Target="https://seahug.github.io/seahug-minutes/20170121/AllanCooper_TurtlesAllTheWayUp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eahug/scoped-type-va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/>
              <a:t>Seattle Area Haskell Users’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Agenda for 21 </a:t>
            </a:r>
            <a:r>
              <a:rPr lang="en-US" dirty="0"/>
              <a:t>January 2017 </a:t>
            </a:r>
            <a:r>
              <a:rPr lang="en-US" dirty="0" smtClean="0"/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Category Theory for Programmers Part 2</a:t>
            </a:r>
          </a:p>
          <a:p>
            <a:pPr lvl="1"/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Milewski</a:t>
            </a:r>
            <a:r>
              <a:rPr lang="en-US" dirty="0"/>
              <a:t> returns</a:t>
            </a:r>
          </a:p>
          <a:p>
            <a:pPr lvl="1"/>
            <a:r>
              <a:rPr lang="en-US" dirty="0"/>
              <a:t>Starts on </a:t>
            </a:r>
            <a:r>
              <a:rPr lang="en-US"/>
              <a:t>15 </a:t>
            </a:r>
            <a:r>
              <a:rPr lang="en-US" smtClean="0"/>
              <a:t>February </a:t>
            </a:r>
            <a:r>
              <a:rPr lang="en-US" dirty="0"/>
              <a:t>2017</a:t>
            </a:r>
          </a:p>
          <a:p>
            <a:pPr lvl="1"/>
            <a:r>
              <a:rPr lang="en-US" dirty="0">
                <a:hlinkClick r:id="rId2"/>
              </a:rPr>
              <a:t>Register at Eventbrite</a:t>
            </a:r>
            <a:endParaRPr lang="en-US" dirty="0"/>
          </a:p>
          <a:p>
            <a:r>
              <a:rPr lang="en-US" dirty="0"/>
              <a:t>Results of polls</a:t>
            </a:r>
          </a:p>
          <a:p>
            <a:pPr lvl="1"/>
            <a:r>
              <a:rPr lang="en-US" dirty="0">
                <a:hlinkClick r:id="rId3"/>
              </a:rPr>
              <a:t>Talk proposals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Requests for subjects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Talks (in </a:t>
            </a:r>
            <a:r>
              <a:rPr lang="en-US" dirty="0"/>
              <a:t>no </a:t>
            </a:r>
            <a:r>
              <a:rPr lang="en-US"/>
              <a:t>particular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err="1">
                <a:hlinkClick r:id="rId2"/>
              </a:rPr>
              <a:t>ScopedTypeVariables</a:t>
            </a:r>
            <a:r>
              <a:rPr lang="en-US" i="1" dirty="0">
                <a:hlinkClick r:id="rId2"/>
              </a:rPr>
              <a:t> language extension</a:t>
            </a:r>
            <a:endParaRPr lang="en-US" i="1" dirty="0"/>
          </a:p>
          <a:p>
            <a:pPr lvl="1"/>
            <a:r>
              <a:rPr lang="en-US" dirty="0"/>
              <a:t>Richard Cook</a:t>
            </a:r>
          </a:p>
          <a:p>
            <a:pPr lvl="1"/>
            <a:r>
              <a:rPr lang="en-US" dirty="0"/>
              <a:t>15 minutes</a:t>
            </a:r>
          </a:p>
          <a:p>
            <a:r>
              <a:rPr lang="en-US" i="1" dirty="0">
                <a:hlinkClick r:id="rId3"/>
              </a:rPr>
              <a:t>Literate Haskell template</a:t>
            </a:r>
            <a:endParaRPr lang="en-US" i="1" dirty="0"/>
          </a:p>
          <a:p>
            <a:pPr lvl="1"/>
            <a:r>
              <a:rPr lang="en-US" dirty="0"/>
              <a:t>Richard Cook</a:t>
            </a:r>
          </a:p>
          <a:p>
            <a:pPr lvl="1"/>
            <a:r>
              <a:rPr lang="en-US" dirty="0"/>
              <a:t>5 minutes</a:t>
            </a:r>
          </a:p>
          <a:p>
            <a:r>
              <a:rPr lang="en-US" i="1" dirty="0">
                <a:hlinkClick r:id="rId4"/>
              </a:rPr>
              <a:t>Turtles All the Way Up</a:t>
            </a:r>
            <a:endParaRPr lang="en-US" dirty="0"/>
          </a:p>
          <a:p>
            <a:pPr lvl="1"/>
            <a:r>
              <a:rPr lang="en-US" dirty="0"/>
              <a:t>Allan Cooper</a:t>
            </a:r>
          </a:p>
          <a:p>
            <a:pPr lvl="1"/>
            <a:r>
              <a:rPr lang="en-US" dirty="0"/>
              <a:t>30 minutes</a:t>
            </a:r>
          </a:p>
          <a:p>
            <a:r>
              <a:rPr lang="en-US" i="1" dirty="0"/>
              <a:t>Monoids in the Category of Strong </a:t>
            </a:r>
            <a:r>
              <a:rPr lang="en-US" i="1" dirty="0" err="1"/>
              <a:t>Profunctors</a:t>
            </a:r>
            <a:r>
              <a:rPr lang="en-US" i="1" dirty="0"/>
              <a:t> a.k.a. Arrows</a:t>
            </a:r>
          </a:p>
          <a:p>
            <a:pPr lvl="1"/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Milewski</a:t>
            </a:r>
            <a:endParaRPr lang="en-US" dirty="0"/>
          </a:p>
          <a:p>
            <a:pPr lvl="1"/>
            <a:r>
              <a:rPr lang="en-US" dirty="0"/>
              <a:t>30 minutes</a:t>
            </a:r>
          </a:p>
          <a:p>
            <a:r>
              <a:rPr lang="en-US" i="1" dirty="0"/>
              <a:t>Applicative parser </a:t>
            </a:r>
            <a:r>
              <a:rPr lang="en-US" i="1" dirty="0" err="1"/>
              <a:t>combinators</a:t>
            </a:r>
            <a:endParaRPr lang="en-US" i="1" dirty="0"/>
          </a:p>
          <a:p>
            <a:pPr lvl="1"/>
            <a:r>
              <a:rPr lang="en-US" dirty="0"/>
              <a:t>John Leo</a:t>
            </a:r>
          </a:p>
          <a:p>
            <a:pPr lvl="1"/>
            <a:r>
              <a:rPr lang="en-US" dirty="0"/>
              <a:t>30–60 minutes</a:t>
            </a:r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90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Seattle Area Haskell Users’ Group</vt:lpstr>
      <vt:lpstr>Announcements</vt:lpstr>
      <vt:lpstr>Talks (in no particular order)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21 January 2017</dc:title>
  <dc:subject/>
  <dc:creator>Richard Cook</dc:creator>
  <cp:keywords/>
  <dc:description/>
  <cp:lastModifiedBy>Richard Cook</cp:lastModifiedBy>
  <cp:revision>29</cp:revision>
  <dcterms:created xsi:type="dcterms:W3CDTF">2012-07-27T01:16:44Z</dcterms:created>
  <dcterms:modified xsi:type="dcterms:W3CDTF">2017-03-18T16:22:22Z</dcterms:modified>
  <cp:category/>
</cp:coreProperties>
</file>