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 smtClean="0"/>
              <a:t>Seattle Area Haskell Users’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Agenda for 18 February 2017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Category </a:t>
            </a:r>
            <a:r>
              <a:rPr lang="en-US" dirty="0"/>
              <a:t>Theory for Programmers Part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Philosophy </a:t>
            </a:r>
            <a:r>
              <a:rPr lang="en-US" dirty="0" err="1" smtClean="0"/>
              <a:t>Bartosz</a:t>
            </a:r>
            <a:r>
              <a:rPr lang="en-US" dirty="0" smtClean="0"/>
              <a:t>-style</a:t>
            </a:r>
          </a:p>
          <a:p>
            <a:pPr lvl="1"/>
            <a:r>
              <a:rPr lang="en-US" dirty="0" smtClean="0"/>
              <a:t>Started </a:t>
            </a:r>
            <a:r>
              <a:rPr lang="en-US" dirty="0"/>
              <a:t>on </a:t>
            </a:r>
            <a:r>
              <a:rPr lang="en-US" smtClean="0"/>
              <a:t>15 </a:t>
            </a:r>
            <a:r>
              <a:rPr lang="en-US" smtClean="0"/>
              <a:t>February </a:t>
            </a:r>
            <a:r>
              <a:rPr lang="en-US" dirty="0" smtClean="0"/>
              <a:t>2017</a:t>
            </a:r>
          </a:p>
          <a:p>
            <a:pPr lvl="1"/>
            <a:r>
              <a:rPr lang="en-US" dirty="0" smtClean="0"/>
              <a:t>Note the different venue, one block from where the last course took place</a:t>
            </a:r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smtClean="0"/>
              <a:t>month’s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 smtClean="0"/>
              <a:t>Derivatives </a:t>
            </a:r>
            <a:r>
              <a:rPr lang="en-US" i="1" dirty="0"/>
              <a:t>of Regular Types and Related Type </a:t>
            </a:r>
            <a:r>
              <a:rPr lang="en-US" i="1" dirty="0" smtClean="0"/>
              <a:t>Operations</a:t>
            </a:r>
          </a:p>
          <a:p>
            <a:pPr lvl="1"/>
            <a:r>
              <a:rPr lang="en-US" dirty="0" smtClean="0"/>
              <a:t>Jay </a:t>
            </a:r>
            <a:r>
              <a:rPr lang="en-US" dirty="0" err="1" smtClean="0"/>
              <a:t>Coskey</a:t>
            </a:r>
            <a:endParaRPr lang="en-US" dirty="0" smtClean="0"/>
          </a:p>
          <a:p>
            <a:pPr lvl="1"/>
            <a:r>
              <a:rPr lang="en-US" dirty="0" smtClean="0"/>
              <a:t>50 + 10 minutes</a:t>
            </a:r>
          </a:p>
          <a:p>
            <a:r>
              <a:rPr lang="en-US" i="1" dirty="0"/>
              <a:t>Monoidal Presentation of Applicative </a:t>
            </a:r>
            <a:r>
              <a:rPr lang="en-US" i="1" dirty="0" err="1" smtClean="0"/>
              <a:t>Functors</a:t>
            </a:r>
            <a:endParaRPr lang="en-US" i="1" dirty="0" smtClean="0"/>
          </a:p>
          <a:p>
            <a:pPr lvl="1"/>
            <a:r>
              <a:rPr lang="en-US" dirty="0" smtClean="0"/>
              <a:t>Tom </a:t>
            </a:r>
            <a:r>
              <a:rPr lang="en-US" dirty="0" err="1" smtClean="0"/>
              <a:t>Guo</a:t>
            </a:r>
            <a:endParaRPr lang="en-US" dirty="0" smtClean="0"/>
          </a:p>
          <a:p>
            <a:pPr lvl="1"/>
            <a:r>
              <a:rPr lang="en-US" dirty="0" smtClean="0"/>
              <a:t>20 + 10 minutes</a:t>
            </a:r>
          </a:p>
          <a:p>
            <a:r>
              <a:rPr lang="en-US" i="1" dirty="0" err="1"/>
              <a:t>Functor</a:t>
            </a:r>
            <a:r>
              <a:rPr lang="en-US" i="1" dirty="0"/>
              <a:t> Decomposition of </a:t>
            </a:r>
            <a:r>
              <a:rPr lang="en-US" i="1" dirty="0" smtClean="0"/>
              <a:t>Parser </a:t>
            </a:r>
            <a:r>
              <a:rPr lang="en-US" i="1" dirty="0"/>
              <a:t>and Implications for Dependent </a:t>
            </a:r>
            <a:r>
              <a:rPr lang="en-US" i="1" dirty="0" smtClean="0"/>
              <a:t>Types</a:t>
            </a:r>
          </a:p>
          <a:p>
            <a:pPr lvl="1"/>
            <a:r>
              <a:rPr lang="en-US" dirty="0" smtClean="0"/>
              <a:t>John Leo</a:t>
            </a:r>
          </a:p>
          <a:p>
            <a:pPr lvl="1"/>
            <a:r>
              <a:rPr lang="en-US" dirty="0" smtClean="0"/>
              <a:t>30-60 minutes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Seattle Area Haskell Users’ Group</vt:lpstr>
      <vt:lpstr>Announcements</vt:lpstr>
      <vt:lpstr>This month’s presentations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18 February 2017</dc:title>
  <dc:subject/>
  <dc:creator>Richard Cook</dc:creator>
  <cp:keywords/>
  <dc:description/>
  <cp:lastModifiedBy>Richard Cook</cp:lastModifiedBy>
  <cp:revision>33</cp:revision>
  <dcterms:created xsi:type="dcterms:W3CDTF">2012-07-27T01:16:44Z</dcterms:created>
  <dcterms:modified xsi:type="dcterms:W3CDTF">2017-03-18T16:22:09Z</dcterms:modified>
  <cp:category/>
</cp:coreProperties>
</file>