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572000"/>
            <a:ext cx="2587752" cy="182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708" y="5603966"/>
            <a:ext cx="1126044" cy="79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4712"/>
            <a:ext cx="10972800" cy="2387600"/>
          </a:xfrm>
        </p:spPr>
        <p:txBody>
          <a:bodyPr/>
          <a:lstStyle/>
          <a:p>
            <a:r>
              <a:rPr lang="en-US" dirty="0" smtClean="0"/>
              <a:t>Seattle Area Haskell Users’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Agenda for 18 March 2017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95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Category </a:t>
            </a:r>
            <a:r>
              <a:rPr lang="en-US" dirty="0"/>
              <a:t>Theory for Programmers Part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Still in progress!</a:t>
            </a:r>
          </a:p>
          <a:p>
            <a:pPr lvl="1"/>
            <a:r>
              <a:rPr lang="en-US" dirty="0" smtClean="0"/>
              <a:t>Come join us!</a:t>
            </a:r>
          </a:p>
        </p:txBody>
      </p:sp>
    </p:spTree>
    <p:extLst>
      <p:ext uri="{BB962C8B-B14F-4D97-AF65-F5344CB8AC3E}">
        <p14:creationId xmlns:p14="http://schemas.microsoft.com/office/powerpoint/2010/main" val="47690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smtClean="0"/>
              <a:t>month’s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959"/>
            <a:ext cx="10515600" cy="4351338"/>
          </a:xfrm>
        </p:spPr>
        <p:txBody>
          <a:bodyPr>
            <a:normAutofit/>
          </a:bodyPr>
          <a:lstStyle/>
          <a:p>
            <a:r>
              <a:rPr lang="en-US" i="1" dirty="0" smtClean="0"/>
              <a:t>Dependent types in GHC</a:t>
            </a:r>
            <a:r>
              <a:rPr lang="en-US" dirty="0" smtClean="0"/>
              <a:t> (BayHac2017 preview)</a:t>
            </a:r>
          </a:p>
          <a:p>
            <a:pPr lvl="1"/>
            <a:r>
              <a:rPr lang="en-US" dirty="0" smtClean="0"/>
              <a:t>John Leo</a:t>
            </a:r>
          </a:p>
          <a:p>
            <a:pPr lvl="1"/>
            <a:r>
              <a:rPr lang="en-US" dirty="0" smtClean="0"/>
              <a:t>50 + 10 minutes</a:t>
            </a:r>
          </a:p>
          <a:p>
            <a:r>
              <a:rPr lang="en-US" i="1" dirty="0" smtClean="0"/>
              <a:t>FRP-style high-frequency trading DSL</a:t>
            </a:r>
          </a:p>
          <a:p>
            <a:pPr lvl="1"/>
            <a:r>
              <a:rPr lang="en-US" dirty="0" smtClean="0"/>
              <a:t>Charles Cooper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0 + 10 </a:t>
            </a:r>
            <a:r>
              <a:rPr lang="en-US" dirty="0" smtClean="0"/>
              <a:t>minutes</a:t>
            </a:r>
          </a:p>
          <a:p>
            <a:r>
              <a:rPr lang="en-US" i="1" dirty="0" smtClean="0"/>
              <a:t>Linear types</a:t>
            </a:r>
          </a:p>
          <a:p>
            <a:pPr lvl="1"/>
            <a:r>
              <a:rPr lang="en-US" dirty="0" err="1" smtClean="0"/>
              <a:t>Bartosz</a:t>
            </a:r>
            <a:r>
              <a:rPr lang="en-US" dirty="0" smtClean="0"/>
              <a:t> </a:t>
            </a:r>
            <a:r>
              <a:rPr lang="en-US" dirty="0" err="1" smtClean="0"/>
              <a:t>Milewski</a:t>
            </a:r>
            <a:endParaRPr lang="en-US" dirty="0" smtClean="0"/>
          </a:p>
          <a:p>
            <a:pPr lvl="1"/>
            <a:r>
              <a:rPr lang="en-US" dirty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21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59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Seattle Area Haskell Users’ Group</vt:lpstr>
      <vt:lpstr>Announcements</vt:lpstr>
      <vt:lpstr>This month’s presentations</vt:lpstr>
    </vt:vector>
  </TitlesOfParts>
  <Manager/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SeaHUG agenda for 18 February 2017</dc:title>
  <dc:subject/>
  <dc:creator>Richard Cook</dc:creator>
  <cp:keywords/>
  <dc:description/>
  <cp:lastModifiedBy>Richard Cook</cp:lastModifiedBy>
  <cp:revision>36</cp:revision>
  <dcterms:created xsi:type="dcterms:W3CDTF">2012-07-27T01:16:44Z</dcterms:created>
  <dcterms:modified xsi:type="dcterms:W3CDTF">2017-03-18T20:10:22Z</dcterms:modified>
  <cp:category/>
</cp:coreProperties>
</file>