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15 April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Finished!</a:t>
            </a:r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The Mana Programming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Michael </a:t>
            </a:r>
            <a:r>
              <a:rPr lang="en-US" dirty="0" err="1" smtClean="0"/>
              <a:t>Kerekes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38</cp:revision>
  <dcterms:created xsi:type="dcterms:W3CDTF">2012-07-27T01:16:44Z</dcterms:created>
  <dcterms:modified xsi:type="dcterms:W3CDTF">2017-04-15T19:53:41Z</dcterms:modified>
  <cp:category/>
</cp:coreProperties>
</file>