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 smtClean="0"/>
              <a:t>Seattle Area Haskell Users’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Agenda for </a:t>
            </a:r>
            <a:r>
              <a:rPr lang="en-US" dirty="0" smtClean="0"/>
              <a:t>20 May 2017 </a:t>
            </a:r>
            <a:r>
              <a:rPr lang="en-US" dirty="0" smtClean="0"/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smtClean="0"/>
              <a:t>month’s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i="1" smtClean="0"/>
              <a:t>TBD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Seattle Area Haskell Users’ Group</vt:lpstr>
      <vt:lpstr>Announcements</vt:lpstr>
      <vt:lpstr>This month’s presentations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18 February 2017</dc:title>
  <dc:subject/>
  <dc:creator>Richard Cook</dc:creator>
  <cp:keywords/>
  <dc:description/>
  <cp:lastModifiedBy>Richard Cook</cp:lastModifiedBy>
  <cp:revision>39</cp:revision>
  <dcterms:created xsi:type="dcterms:W3CDTF">2012-07-27T01:16:44Z</dcterms:created>
  <dcterms:modified xsi:type="dcterms:W3CDTF">2017-05-20T17:21:00Z</dcterms:modified>
  <cp:category/>
</cp:coreProperties>
</file>