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7"/>
  </p:notesMasterIdLst>
  <p:sldIdLst>
    <p:sldId id="263" r:id="rId2"/>
    <p:sldId id="447" r:id="rId3"/>
    <p:sldId id="448" r:id="rId4"/>
    <p:sldId id="449" r:id="rId5"/>
    <p:sldId id="41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F9"/>
    <a:srgbClr val="9CD4FA"/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 autoAdjust="0"/>
    <p:restoredTop sz="96190"/>
  </p:normalViewPr>
  <p:slideViewPr>
    <p:cSldViewPr snapToGrid="0" snapToObjects="1">
      <p:cViewPr varScale="1">
        <p:scale>
          <a:sx n="123" d="100"/>
          <a:sy n="123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3DCHESS – Preliminary Results for Scenario 2 (Reduced)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55D6-67B0-317F-7376-69B67DFF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Scenario 2 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DB171-1D6E-AA18-3250-6AD3A020E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217" y="1102848"/>
                <a:ext cx="11667280" cy="5199557"/>
              </a:xfrm>
            </p:spPr>
            <p:txBody>
              <a:bodyPr numCol="2">
                <a:normAutofit fontScale="92500" lnSpcReduction="20000"/>
              </a:bodyPr>
              <a:lstStyle/>
              <a:p>
                <a:r>
                  <a:rPr lang="en-US" sz="2400" b="1" dirty="0"/>
                  <a:t>Duration </a:t>
                </a:r>
                <a:r>
                  <a:rPr lang="en-US" sz="2400" dirty="0"/>
                  <a:t>– 1 Day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Agents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9 sat constellation</a:t>
                </a:r>
              </a:p>
              <a:p>
                <a:pPr marL="750888" lvl="1" indent="-457200"/>
                <a:r>
                  <a:rPr lang="en-US" sz="2000" dirty="0"/>
                  <a:t>3 Thermal Imagers</a:t>
                </a:r>
              </a:p>
              <a:p>
                <a:pPr marL="750888" lvl="1" indent="-457200"/>
                <a:r>
                  <a:rPr lang="en-US" sz="2000" dirty="0"/>
                  <a:t>3 SARs</a:t>
                </a:r>
              </a:p>
              <a:p>
                <a:pPr marL="750888" lvl="1" indent="-457200"/>
                <a:r>
                  <a:rPr lang="en-US" sz="2000" dirty="0"/>
                  <a:t>3 Visible Imagers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Planning Strategies</a:t>
                </a:r>
              </a:p>
              <a:p>
                <a:pPr marL="750888" lvl="1" indent="-457200"/>
                <a:r>
                  <a:rPr lang="en-US" sz="2000" dirty="0"/>
                  <a:t>Pre-planner: {FIFO}</a:t>
                </a:r>
              </a:p>
              <a:p>
                <a:pPr marL="750888" lvl="1" indent="-457200"/>
                <a:r>
                  <a:rPr lang="en-US" sz="2000" dirty="0"/>
                  <a:t>Re-planners: {FIFO, None}</a:t>
                </a:r>
              </a:p>
              <a:p>
                <a:pPr marL="750888" lvl="1" indent="-457200"/>
                <a:r>
                  <a:rPr lang="en-US" sz="2000" dirty="0"/>
                  <a:t>Planning Horizons {1hr, 1day}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Science Module reads incoming measurement data and generates new requests if needed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GPs and Events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Lake Atlas Grid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100 initial measurement requests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790 events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Utility Function – Linear decay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𝑒𝑛𝑑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𝑒𝑛𝑑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: measurement request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𝑖𝑚𝑔</m:t>
                        </m:r>
                      </m:sub>
                    </m:sSub>
                  </m:oMath>
                </a14:m>
                <a:r>
                  <a:rPr lang="en-US" sz="2400" dirty="0"/>
                  <a:t> : imaging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 : maximum score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: level of completion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sz="2400" dirty="0"/>
                  <a:t> : request availability start and end times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DB171-1D6E-AA18-3250-6AD3A020E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217" y="1102848"/>
                <a:ext cx="11667280" cy="5199557"/>
              </a:xfrm>
              <a:blipFill>
                <a:blip r:embed="rId2"/>
                <a:stretch>
                  <a:fillRect l="-762" t="-2190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74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6DB1-0B74-18F4-C1DE-8B25C982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BADBC-6D64-2814-00EF-73246375F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217" y="1092457"/>
                <a:ext cx="11667280" cy="519955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FIFO - Overview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Fully decentralized planner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All known requests are considered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Access times to each GP is calculated by each agent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Access times are sorted in ascending order</a:t>
                </a:r>
              </a:p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Requests are scheduled following ascending access time if accessible and satisfies slewing constraint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Pre-planner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Only generates plans at the beginning of the simulation or during the next schedule replan time (planning horizon)</a:t>
                </a:r>
              </a:p>
              <a:p>
                <a:r>
                  <a:rPr lang="en-US" b="1" dirty="0"/>
                  <a:t>Re-planner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Listens for incoming requests from other agents or science module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Only replans whenever it can perform any incoming requests during the current planning horizon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BADBC-6D64-2814-00EF-73246375F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217" y="1092457"/>
                <a:ext cx="11667280" cy="5199557"/>
              </a:xfrm>
              <a:blipFill>
                <a:blip r:embed="rId2"/>
                <a:stretch>
                  <a:fillRect l="-762" t="-2190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8C7A-B4E3-1F27-FE46-5E673838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90F49-3ABE-F4F0-77B2-3E13A3FB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0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29704</TotalTime>
  <Words>227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Baskerville</vt:lpstr>
      <vt:lpstr>Calibri</vt:lpstr>
      <vt:lpstr>Cambria Math</vt:lpstr>
      <vt:lpstr>Franklin Gothic Book</vt:lpstr>
      <vt:lpstr>Helvetica</vt:lpstr>
      <vt:lpstr>Office Theme</vt:lpstr>
      <vt:lpstr>3DCHESS – Preliminary Results for Scenario 2 (Reduced)</vt:lpstr>
      <vt:lpstr>Reduced Scenario 2 Description</vt:lpstr>
      <vt:lpstr>Planning Strategies</vt:lpstr>
      <vt:lpstr>Preliminary Results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Alan Aguilar</cp:lastModifiedBy>
  <cp:revision>456</cp:revision>
  <dcterms:created xsi:type="dcterms:W3CDTF">2020-07-28T18:06:27Z</dcterms:created>
  <dcterms:modified xsi:type="dcterms:W3CDTF">2023-10-03T22:51:57Z</dcterms:modified>
</cp:coreProperties>
</file>