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>
      <p:cViewPr>
        <p:scale>
          <a:sx n="132" d="100"/>
          <a:sy n="132" d="100"/>
        </p:scale>
        <p:origin x="-125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766C-CA6D-7561-F0D0-58AF6D6E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B4FBC-9F23-A06B-953D-30F3B434F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0367-C349-032F-3E24-2F368669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D44F-4108-DD02-54BE-103CB9F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DC91-1EF0-AFED-14F9-C2C8BD4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A6E-C7C5-689B-B7D8-79CDA6E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62089-1674-CD86-2F0A-9A5C50D0D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210D-9845-8D16-D134-6D1EDB37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F1EA-D928-11AE-A033-3CC88409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B44C-76CC-6F68-2F61-74164EB5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592D-4F84-3354-E510-CF5F5B304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EC20A-7C9F-7A19-9E94-1482187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ECE6-225D-6F48-6241-0407F3C9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155E-3EA8-927C-FE0B-D2661B26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4029-164E-842B-6FF4-C3464E33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BC4A-BD9C-10E4-F788-F760354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B4EB-9010-F587-7700-1DCF69D8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52A1-C2ED-D1BC-9A07-D1184D16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3856-D5A2-0C53-7E94-2447F3A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5A3A-BA26-5542-A57F-13AE223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71DA-D1D1-20FA-F75A-CBEB98AA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AD6E8-1C7F-3E21-91C7-A97D1827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8BB9-5CBF-C363-345E-6BAF917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E08A-38A8-2DE1-A2E7-A1E6E8B2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3C06-59D6-628A-2AE1-27730DD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52F9-1F87-5A93-5897-AE34E768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8867-3FC8-7C3D-A992-25FEC383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8A34-28BF-B457-233A-95731A9B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A2DA-4AA1-3A94-71F1-B7235557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05F9-7FD9-EB12-8119-7DBEBED9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C2F9-B8A6-9911-CB82-E177243A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33F5-CF25-0760-6257-1D90CBEF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7051-3E0A-DD30-2DDA-E4DB85FC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892E8-794D-1B19-BC4A-75418F04B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11797-5CB6-BA94-2D98-0333B0A3B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4D3A5-2CDE-623E-9153-3820E4EC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EB0B9-E8EE-BDE5-570F-3E814B6C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8CB1D-5E62-8C05-A47D-828A2275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F252A-2374-628D-A6CA-218C017F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C057-0FD5-827F-EEBB-166C28D1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6E1E9-30EF-7668-2D83-1471B2E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157B4-A8D0-66D2-C84A-D59B4AF3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94D39-F684-5E48-7FA8-C03A1E1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641AC-99F1-93BB-085D-7747ACF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D057F-7039-F73F-82B2-9D558038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6DB56-ABA5-C0E7-3D5E-0FB84D3F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394D-0EBC-276F-E5E4-2DFA109A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EFAC-D2F3-1E5D-3717-216BC514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82438-2475-4883-84AB-E7F84119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C2F7-C980-8B7D-6296-E39FC01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AE1B-95DB-CC32-CA11-ABD0F5C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364F-4DDD-8A51-E784-E198B89E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ECB-7FED-2ED7-6B5D-7F6C6E04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466D3-8EB5-8586-3E88-E9DB56FCA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FAB8-5B46-081A-6336-2A0C9F935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B1B10-2127-A9B8-430A-A5877FD3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8453-E9BB-22ED-4013-4B3650C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53BA-7C9D-28B7-4C05-1FC63158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26399-4473-A192-38B7-19E0F85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9F696-8F9D-3EBC-59E3-FD8A3B52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379B-F1F4-42D9-F3B2-EAA718D2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359B-4186-B147-9209-CF43A110EE9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F6B9-8927-8E99-EA1E-298508497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527D-1FE9-95E4-2A18-D679DD72D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8D1B3-3514-FB43-91FF-41BD5645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9251215-5D30-09A0-A61E-75B40E0254E2}"/>
              </a:ext>
            </a:extLst>
          </p:cNvPr>
          <p:cNvSpPr/>
          <p:nvPr/>
        </p:nvSpPr>
        <p:spPr>
          <a:xfrm>
            <a:off x="2144310" y="1544868"/>
            <a:ext cx="8748545" cy="376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7" descr="Satellite">
            <a:extLst>
              <a:ext uri="{FF2B5EF4-FFF2-40B4-BE49-F238E27FC236}">
                <a16:creationId xmlns:a16="http://schemas.microsoft.com/office/drawing/2014/main" id="{9F591D39-6CAE-37FB-E961-A914642E13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83" y="2283649"/>
            <a:ext cx="626122" cy="626122"/>
          </a:xfrm>
          <a:prstGeom prst="rect">
            <a:avLst/>
          </a:prstGeom>
        </p:spPr>
      </p:pic>
      <p:pic>
        <p:nvPicPr>
          <p:cNvPr id="7" name="Graphic 9" descr="Satellite dish">
            <a:extLst>
              <a:ext uri="{FF2B5EF4-FFF2-40B4-BE49-F238E27FC236}">
                <a16:creationId xmlns:a16="http://schemas.microsoft.com/office/drawing/2014/main" id="{A0314E6D-B62E-AE48-87B0-FDC46D2FD0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552" y="4138753"/>
            <a:ext cx="626122" cy="626122"/>
          </a:xfrm>
          <a:prstGeom prst="rect">
            <a:avLst/>
          </a:prstGeom>
        </p:spPr>
      </p:pic>
      <p:pic>
        <p:nvPicPr>
          <p:cNvPr id="8" name="Graphic 15" descr="Earth globe Americas">
            <a:extLst>
              <a:ext uri="{FF2B5EF4-FFF2-40B4-BE49-F238E27FC236}">
                <a16:creationId xmlns:a16="http://schemas.microsoft.com/office/drawing/2014/main" id="{001130EA-65F9-ADB0-5165-20C98A95646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9968" y="1685301"/>
            <a:ext cx="834814" cy="834814"/>
          </a:xfrm>
          <a:prstGeom prst="rect">
            <a:avLst/>
          </a:prstGeom>
        </p:spPr>
      </p:pic>
      <p:pic>
        <p:nvPicPr>
          <p:cNvPr id="10" name="Graphic 19" descr="Satellite">
            <a:extLst>
              <a:ext uri="{FF2B5EF4-FFF2-40B4-BE49-F238E27FC236}">
                <a16:creationId xmlns:a16="http://schemas.microsoft.com/office/drawing/2014/main" id="{B191364B-C001-AEF9-80B4-4DAD082084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65" y="1620346"/>
            <a:ext cx="626122" cy="626122"/>
          </a:xfrm>
          <a:prstGeom prst="rect">
            <a:avLst/>
          </a:prstGeom>
        </p:spPr>
      </p:pic>
      <p:pic>
        <p:nvPicPr>
          <p:cNvPr id="11" name="Graphic 30" descr="Presentation with bar chart">
            <a:extLst>
              <a:ext uri="{FF2B5EF4-FFF2-40B4-BE49-F238E27FC236}">
                <a16:creationId xmlns:a16="http://schemas.microsoft.com/office/drawing/2014/main" id="{1A8239B5-6D98-9365-02D8-C66C39CE956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075" y="3255458"/>
            <a:ext cx="698808" cy="698808"/>
          </a:xfrm>
          <a:prstGeom prst="rect">
            <a:avLst/>
          </a:prstGeom>
        </p:spPr>
      </p:pic>
      <p:sp>
        <p:nvSpPr>
          <p:cNvPr id="12" name="TextBox 31">
            <a:extLst>
              <a:ext uri="{FF2B5EF4-FFF2-40B4-BE49-F238E27FC236}">
                <a16:creationId xmlns:a16="http://schemas.microsoft.com/office/drawing/2014/main" id="{99996471-5410-2DCC-A4D0-DCF165DFBE3D}"/>
              </a:ext>
            </a:extLst>
          </p:cNvPr>
          <p:cNvSpPr txBox="1"/>
          <p:nvPr/>
        </p:nvSpPr>
        <p:spPr>
          <a:xfrm>
            <a:off x="2244436" y="4002836"/>
            <a:ext cx="886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Simulation Manager</a:t>
            </a: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E3568849-38F4-919A-23CC-B5650D951A45}"/>
              </a:ext>
            </a:extLst>
          </p:cNvPr>
          <p:cNvSpPr txBox="1"/>
          <p:nvPr/>
        </p:nvSpPr>
        <p:spPr>
          <a:xfrm>
            <a:off x="3852865" y="4674719"/>
            <a:ext cx="10014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Ground Station Agent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42AD1BD4-E2C0-F113-1F07-F3B9D07BFC53}"/>
              </a:ext>
            </a:extLst>
          </p:cNvPr>
          <p:cNvSpPr txBox="1"/>
          <p:nvPr/>
        </p:nvSpPr>
        <p:spPr>
          <a:xfrm>
            <a:off x="5723983" y="4495936"/>
            <a:ext cx="930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UAV Agent</a:t>
            </a: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65094BB1-3969-5D2C-8AC6-FCAA1919129A}"/>
              </a:ext>
            </a:extLst>
          </p:cNvPr>
          <p:cNvSpPr txBox="1"/>
          <p:nvPr/>
        </p:nvSpPr>
        <p:spPr>
          <a:xfrm>
            <a:off x="6271397" y="2798744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Agent</a:t>
            </a: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7E64C96B-7434-87B8-A0F9-C1AE3F97712B}"/>
              </a:ext>
            </a:extLst>
          </p:cNvPr>
          <p:cNvSpPr txBox="1"/>
          <p:nvPr/>
        </p:nvSpPr>
        <p:spPr>
          <a:xfrm>
            <a:off x="4556517" y="2161375"/>
            <a:ext cx="930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Satellite Agent</a:t>
            </a: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730798D3-B307-C890-FF5B-A1EB9877F862}"/>
              </a:ext>
            </a:extLst>
          </p:cNvPr>
          <p:cNvSpPr txBox="1"/>
          <p:nvPr/>
        </p:nvSpPr>
        <p:spPr>
          <a:xfrm>
            <a:off x="2178916" y="2417546"/>
            <a:ext cx="1216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Environment Server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425BE08C-D2D6-6B7C-A4E8-034230B61572}"/>
              </a:ext>
            </a:extLst>
          </p:cNvPr>
          <p:cNvSpPr txBox="1"/>
          <p:nvPr/>
        </p:nvSpPr>
        <p:spPr>
          <a:xfrm>
            <a:off x="8133072" y="3816074"/>
            <a:ext cx="834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50" dirty="0">
                <a:latin typeface="Geneva (Body)"/>
              </a:rPr>
              <a:t>Results Logger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B2340F-3097-B4E0-75DA-C31286466015}"/>
              </a:ext>
            </a:extLst>
          </p:cNvPr>
          <p:cNvCxnSpPr>
            <a:cxnSpLocks/>
          </p:cNvCxnSpPr>
          <p:nvPr/>
        </p:nvCxnSpPr>
        <p:spPr>
          <a:xfrm flipH="1">
            <a:off x="4586363" y="2766194"/>
            <a:ext cx="1883222" cy="1421502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CDF4F0-B1BD-6D3C-E867-D717EEACF22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07033" y="2161375"/>
            <a:ext cx="1111550" cy="43533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5D5828-9254-9AB7-E974-2F7B60BF170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204782" y="2102708"/>
            <a:ext cx="1614557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2947AE-6B86-DF03-B36F-EABA345535D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500581" y="3604862"/>
            <a:ext cx="1700494" cy="641743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B770AC-E1C5-9CF3-F313-A67B595B4F7A}"/>
              </a:ext>
            </a:extLst>
          </p:cNvPr>
          <p:cNvCxnSpPr>
            <a:cxnSpLocks/>
          </p:cNvCxnSpPr>
          <p:nvPr/>
        </p:nvCxnSpPr>
        <p:spPr>
          <a:xfrm flipH="1" flipV="1">
            <a:off x="7144706" y="2787395"/>
            <a:ext cx="1050204" cy="680999"/>
          </a:xfrm>
          <a:prstGeom prst="line">
            <a:avLst/>
          </a:prstGeom>
          <a:ln w="19050">
            <a:solidFill>
              <a:srgbClr val="ED7013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9AC7EA-9658-6834-E526-42289B7C4CE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787376" y="2833044"/>
            <a:ext cx="50308" cy="621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75">
            <a:extLst>
              <a:ext uri="{FF2B5EF4-FFF2-40B4-BE49-F238E27FC236}">
                <a16:creationId xmlns:a16="http://schemas.microsoft.com/office/drawing/2014/main" id="{CE5B8B65-5526-D665-8CAB-ACCC8622DA6E}"/>
              </a:ext>
            </a:extLst>
          </p:cNvPr>
          <p:cNvSpPr txBox="1"/>
          <p:nvPr/>
        </p:nvSpPr>
        <p:spPr>
          <a:xfrm>
            <a:off x="3411152" y="1708458"/>
            <a:ext cx="1038034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Env-to-agent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Sensing Data</a:t>
            </a:r>
          </a:p>
        </p:txBody>
      </p:sp>
      <p:sp>
        <p:nvSpPr>
          <p:cNvPr id="26" name="TextBox 76">
            <a:extLst>
              <a:ext uri="{FF2B5EF4-FFF2-40B4-BE49-F238E27FC236}">
                <a16:creationId xmlns:a16="http://schemas.microsoft.com/office/drawing/2014/main" id="{6805C181-4E9C-76EC-51C4-BAF26EC739D6}"/>
              </a:ext>
            </a:extLst>
          </p:cNvPr>
          <p:cNvSpPr txBox="1"/>
          <p:nvPr/>
        </p:nvSpPr>
        <p:spPr>
          <a:xfrm>
            <a:off x="5524528" y="181584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Peer-to-peer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27" name="TextBox 77">
            <a:extLst>
              <a:ext uri="{FF2B5EF4-FFF2-40B4-BE49-F238E27FC236}">
                <a16:creationId xmlns:a16="http://schemas.microsoft.com/office/drawing/2014/main" id="{A3116075-5B29-4504-EF99-DCCF7EED3474}"/>
              </a:ext>
            </a:extLst>
          </p:cNvPr>
          <p:cNvSpPr txBox="1"/>
          <p:nvPr/>
        </p:nvSpPr>
        <p:spPr>
          <a:xfrm rot="19243097">
            <a:off x="4599313" y="3243396"/>
            <a:ext cx="1325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Peer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Data or Requests</a:t>
            </a:r>
          </a:p>
        </p:txBody>
      </p:sp>
      <p:sp>
        <p:nvSpPr>
          <p:cNvPr id="28" name="TextBox 81">
            <a:extLst>
              <a:ext uri="{FF2B5EF4-FFF2-40B4-BE49-F238E27FC236}">
                <a16:creationId xmlns:a16="http://schemas.microsoft.com/office/drawing/2014/main" id="{442A06A4-7EA7-82B5-4819-0E207590B461}"/>
              </a:ext>
            </a:extLst>
          </p:cNvPr>
          <p:cNvSpPr txBox="1"/>
          <p:nvPr/>
        </p:nvSpPr>
        <p:spPr>
          <a:xfrm rot="20909144">
            <a:off x="3514915" y="2745341"/>
            <a:ext cx="18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Manager broadcast</a:t>
            </a: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Sim start, end, or time</a:t>
            </a:r>
          </a:p>
        </p:txBody>
      </p:sp>
      <p:sp>
        <p:nvSpPr>
          <p:cNvPr id="29" name="TextBox 91">
            <a:extLst>
              <a:ext uri="{FF2B5EF4-FFF2-40B4-BE49-F238E27FC236}">
                <a16:creationId xmlns:a16="http://schemas.microsoft.com/office/drawing/2014/main" id="{3DDC457E-39BC-D696-C08D-4BBD62F48581}"/>
              </a:ext>
            </a:extLst>
          </p:cNvPr>
          <p:cNvSpPr txBox="1"/>
          <p:nvPr/>
        </p:nvSpPr>
        <p:spPr>
          <a:xfrm>
            <a:off x="6559753" y="4030903"/>
            <a:ext cx="206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Results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Geneva (Body)"/>
            </a:endParaRPr>
          </a:p>
          <a:p>
            <a:pPr algn="ctr"/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neva (Body)"/>
              </a:rPr>
              <a:t>Node state, actions performed, events detected/measured, etc.</a:t>
            </a:r>
          </a:p>
        </p:txBody>
      </p:sp>
      <p:pic>
        <p:nvPicPr>
          <p:cNvPr id="30" name="Graphic 112" descr="Call center">
            <a:extLst>
              <a:ext uri="{FF2B5EF4-FFF2-40B4-BE49-F238E27FC236}">
                <a16:creationId xmlns:a16="http://schemas.microsoft.com/office/drawing/2014/main" id="{2AE7279E-A421-65C3-B1E2-C331B88106A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150" y="3434347"/>
            <a:ext cx="657660" cy="657660"/>
          </a:xfrm>
          <a:prstGeom prst="rect">
            <a:avLst/>
          </a:prstGeom>
        </p:spPr>
      </p:pic>
      <p:pic>
        <p:nvPicPr>
          <p:cNvPr id="31" name="Graphic 114" descr="Head with gears">
            <a:extLst>
              <a:ext uri="{FF2B5EF4-FFF2-40B4-BE49-F238E27FC236}">
                <a16:creationId xmlns:a16="http://schemas.microsoft.com/office/drawing/2014/main" id="{26F15B16-69F2-2383-7A34-024861B871F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0770" y="3314964"/>
            <a:ext cx="392431" cy="392431"/>
          </a:xfrm>
          <a:prstGeom prst="rect">
            <a:avLst/>
          </a:prstGeom>
        </p:spPr>
      </p:pic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5AAC5391-F70F-39E0-BFE9-03C16124E1D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4"/>
          <a:srcRect l="46042" t="325"/>
          <a:stretch/>
        </p:blipFill>
        <p:spPr bwMode="auto">
          <a:xfrm>
            <a:off x="7951157" y="1637994"/>
            <a:ext cx="2804762" cy="15019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750F67-43D6-E1B3-60CF-2222EF08B547}"/>
              </a:ext>
            </a:extLst>
          </p:cNvPr>
          <p:cNvCxnSpPr>
            <a:cxnSpLocks/>
          </p:cNvCxnSpPr>
          <p:nvPr/>
        </p:nvCxnSpPr>
        <p:spPr>
          <a:xfrm flipH="1">
            <a:off x="6993310" y="1637994"/>
            <a:ext cx="957847" cy="8149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0699A-7C52-A309-1390-7696FE9B9AEE}"/>
              </a:ext>
            </a:extLst>
          </p:cNvPr>
          <p:cNvCxnSpPr>
            <a:cxnSpLocks/>
          </p:cNvCxnSpPr>
          <p:nvPr/>
        </p:nvCxnSpPr>
        <p:spPr>
          <a:xfrm flipH="1" flipV="1">
            <a:off x="6993310" y="2452897"/>
            <a:ext cx="957847" cy="6959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9FC432E-A7E5-587C-0240-FAE9C61BDD05}"/>
              </a:ext>
            </a:extLst>
          </p:cNvPr>
          <p:cNvSpPr/>
          <p:nvPr/>
        </p:nvSpPr>
        <p:spPr>
          <a:xfrm>
            <a:off x="8053096" y="1652447"/>
            <a:ext cx="2622256" cy="494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6" name="Content Placeholder 7">
            <a:extLst>
              <a:ext uri="{FF2B5EF4-FFF2-40B4-BE49-F238E27FC236}">
                <a16:creationId xmlns:a16="http://schemas.microsoft.com/office/drawing/2014/main" id="{2AFEB40B-8F7D-C8CA-E79E-A8B2C2732BB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4400" t="1009" r="555" b="66188"/>
          <a:stretch/>
        </p:blipFill>
        <p:spPr bwMode="auto">
          <a:xfrm>
            <a:off x="8573284" y="1652447"/>
            <a:ext cx="1821649" cy="494296"/>
          </a:xfrm>
          <a:prstGeom prst="rect">
            <a:avLst/>
          </a:prstGeom>
          <a:noFill/>
          <a:ln w="12700"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7CC8C1E-F5A9-DF80-A9D6-E133547F1840}"/>
              </a:ext>
            </a:extLst>
          </p:cNvPr>
          <p:cNvSpPr/>
          <p:nvPr/>
        </p:nvSpPr>
        <p:spPr>
          <a:xfrm>
            <a:off x="8361864" y="2121800"/>
            <a:ext cx="543734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D5897C-210D-B183-AAD5-AD28F4F052FA}"/>
              </a:ext>
            </a:extLst>
          </p:cNvPr>
          <p:cNvCxnSpPr>
            <a:cxnSpLocks/>
          </p:cNvCxnSpPr>
          <p:nvPr/>
        </p:nvCxnSpPr>
        <p:spPr>
          <a:xfrm flipH="1">
            <a:off x="6187520" y="2766194"/>
            <a:ext cx="287778" cy="11673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06B596-96AA-94FC-79D2-9B930968D94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5486631" y="2369124"/>
            <a:ext cx="995610" cy="38901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A0F23F-8D41-B58A-74DD-FFC439A07761}"/>
              </a:ext>
            </a:extLst>
          </p:cNvPr>
          <p:cNvCxnSpPr>
            <a:cxnSpLocks/>
          </p:cNvCxnSpPr>
          <p:nvPr/>
        </p:nvCxnSpPr>
        <p:spPr>
          <a:xfrm flipH="1">
            <a:off x="2819747" y="2231344"/>
            <a:ext cx="1896747" cy="123705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FF5286-44A4-15E5-1D1C-FAEA3C2FC064}"/>
              </a:ext>
            </a:extLst>
          </p:cNvPr>
          <p:cNvCxnSpPr>
            <a:cxnSpLocks/>
          </p:cNvCxnSpPr>
          <p:nvPr/>
        </p:nvCxnSpPr>
        <p:spPr>
          <a:xfrm flipH="1">
            <a:off x="2837685" y="2779111"/>
            <a:ext cx="3481424" cy="687759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105C96-15C6-78DC-E3F3-D9C97E63BD28}"/>
              </a:ext>
            </a:extLst>
          </p:cNvPr>
          <p:cNvCxnSpPr>
            <a:cxnSpLocks/>
          </p:cNvCxnSpPr>
          <p:nvPr/>
        </p:nvCxnSpPr>
        <p:spPr>
          <a:xfrm flipH="1" flipV="1">
            <a:off x="2852396" y="3466871"/>
            <a:ext cx="1389572" cy="712351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A798FF-D1CB-5B24-E4FB-EDDC470A2AF1}"/>
              </a:ext>
            </a:extLst>
          </p:cNvPr>
          <p:cNvCxnSpPr>
            <a:cxnSpLocks/>
          </p:cNvCxnSpPr>
          <p:nvPr/>
        </p:nvCxnSpPr>
        <p:spPr>
          <a:xfrm flipH="1" flipV="1">
            <a:off x="2877129" y="3468394"/>
            <a:ext cx="3042249" cy="956370"/>
          </a:xfrm>
          <a:prstGeom prst="line">
            <a:avLst/>
          </a:prstGeom>
          <a:ln w="19050">
            <a:solidFill>
              <a:srgbClr val="002060"/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Quadcopter with solid fill">
            <a:extLst>
              <a:ext uri="{FF2B5EF4-FFF2-40B4-BE49-F238E27FC236}">
                <a16:creationId xmlns:a16="http://schemas.microsoft.com/office/drawing/2014/main" id="{68D39EE2-D718-2F0F-6CE3-4667830220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59261" y="3878404"/>
            <a:ext cx="799347" cy="79934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CB9EB43-1C35-C828-DDB5-FA11EFB98C7B}"/>
              </a:ext>
            </a:extLst>
          </p:cNvPr>
          <p:cNvSpPr/>
          <p:nvPr/>
        </p:nvSpPr>
        <p:spPr>
          <a:xfrm>
            <a:off x="7961873" y="1648100"/>
            <a:ext cx="2713480" cy="144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FBB7F031-00D0-1F3F-66E9-DC50562D89B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0583" t="12705"/>
          <a:stretch/>
        </p:blipFill>
        <p:spPr>
          <a:xfrm>
            <a:off x="8117540" y="1647922"/>
            <a:ext cx="2402145" cy="14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8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017B758-8847-D07D-2EA6-40EDD71BDAC2}"/>
              </a:ext>
            </a:extLst>
          </p:cNvPr>
          <p:cNvGrpSpPr/>
          <p:nvPr/>
        </p:nvGrpSpPr>
        <p:grpSpPr>
          <a:xfrm>
            <a:off x="1544595" y="1255403"/>
            <a:ext cx="7772401" cy="4347193"/>
            <a:chOff x="1544595" y="1255403"/>
            <a:chExt cx="7772401" cy="4347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5AB828-535D-0A71-3173-0DBD79584AAD}"/>
                </a:ext>
              </a:extLst>
            </p:cNvPr>
            <p:cNvSpPr/>
            <p:nvPr/>
          </p:nvSpPr>
          <p:spPr>
            <a:xfrm>
              <a:off x="1544596" y="1255403"/>
              <a:ext cx="7772400" cy="4347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, screenshot, diagram, design&#10;&#10;Description automatically generated">
              <a:extLst>
                <a:ext uri="{FF2B5EF4-FFF2-40B4-BE49-F238E27FC236}">
                  <a16:creationId xmlns:a16="http://schemas.microsoft.com/office/drawing/2014/main" id="{84183FD5-A9C7-9D0C-A394-C80D0FAB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595" y="1255403"/>
              <a:ext cx="7772400" cy="4347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63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Geneva (Body)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Aguilar</dc:creator>
  <cp:lastModifiedBy>Alan Aguilar</cp:lastModifiedBy>
  <cp:revision>4</cp:revision>
  <dcterms:created xsi:type="dcterms:W3CDTF">2023-06-13T18:34:26Z</dcterms:created>
  <dcterms:modified xsi:type="dcterms:W3CDTF">2023-06-14T00:48:26Z</dcterms:modified>
</cp:coreProperties>
</file>