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89" r:id="rId2"/>
    <p:sldId id="1323" r:id="rId3"/>
    <p:sldId id="1324" r:id="rId4"/>
    <p:sldId id="446" r:id="rId5"/>
    <p:sldId id="459" r:id="rId6"/>
    <p:sldId id="1325" r:id="rId7"/>
    <p:sldId id="442" r:id="rId8"/>
    <p:sldId id="1327" r:id="rId9"/>
    <p:sldId id="1326" r:id="rId10"/>
    <p:sldId id="456" r:id="rId11"/>
    <p:sldId id="1328" r:id="rId12"/>
    <p:sldId id="443" r:id="rId13"/>
    <p:sldId id="1310" r:id="rId14"/>
    <p:sldId id="462" r:id="rId15"/>
    <p:sldId id="461" r:id="rId16"/>
    <p:sldId id="464" r:id="rId17"/>
    <p:sldId id="465" r:id="rId18"/>
    <p:sldId id="466" r:id="rId19"/>
    <p:sldId id="467" r:id="rId20"/>
    <p:sldId id="468" r:id="rId21"/>
    <p:sldId id="470" r:id="rId22"/>
    <p:sldId id="471" r:id="rId23"/>
    <p:sldId id="472" r:id="rId24"/>
    <p:sldId id="474" r:id="rId25"/>
    <p:sldId id="475" r:id="rId26"/>
    <p:sldId id="485" r:id="rId27"/>
    <p:sldId id="477" r:id="rId28"/>
    <p:sldId id="478" r:id="rId29"/>
    <p:sldId id="479" r:id="rId30"/>
    <p:sldId id="480" r:id="rId31"/>
    <p:sldId id="481" r:id="rId32"/>
    <p:sldId id="482" r:id="rId33"/>
    <p:sldId id="484" r:id="rId34"/>
    <p:sldId id="486" r:id="rId35"/>
    <p:sldId id="487" r:id="rId36"/>
    <p:sldId id="488" r:id="rId37"/>
    <p:sldId id="489" r:id="rId38"/>
    <p:sldId id="490" r:id="rId39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978232A3-C43D-4E5A-9841-3B70552290B6}">
          <p14:sldIdLst>
            <p14:sldId id="289"/>
            <p14:sldId id="1323"/>
            <p14:sldId id="1324"/>
            <p14:sldId id="446"/>
            <p14:sldId id="459"/>
            <p14:sldId id="1325"/>
            <p14:sldId id="442"/>
            <p14:sldId id="1327"/>
            <p14:sldId id="1326"/>
            <p14:sldId id="456"/>
            <p14:sldId id="1328"/>
            <p14:sldId id="443"/>
            <p14:sldId id="1310"/>
            <p14:sldId id="462"/>
            <p14:sldId id="461"/>
            <p14:sldId id="464"/>
            <p14:sldId id="465"/>
            <p14:sldId id="466"/>
            <p14:sldId id="467"/>
            <p14:sldId id="468"/>
            <p14:sldId id="470"/>
            <p14:sldId id="471"/>
            <p14:sldId id="472"/>
            <p14:sldId id="474"/>
            <p14:sldId id="475"/>
            <p14:sldId id="485"/>
            <p14:sldId id="477"/>
            <p14:sldId id="478"/>
            <p14:sldId id="479"/>
            <p14:sldId id="480"/>
            <p14:sldId id="481"/>
            <p14:sldId id="482"/>
            <p14:sldId id="484"/>
            <p14:sldId id="486"/>
            <p14:sldId id="487"/>
            <p14:sldId id="488"/>
            <p14:sldId id="489"/>
            <p14:sldId id="4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BE4"/>
    <a:srgbClr val="500000"/>
    <a:srgbClr val="FF99CC"/>
    <a:srgbClr val="000000"/>
    <a:srgbClr val="ED7013"/>
    <a:srgbClr val="FFAC00"/>
    <a:srgbClr val="FEFEFE"/>
    <a:srgbClr val="FFE7F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86" autoAdjust="0"/>
    <p:restoredTop sz="92881" autoAdjust="0"/>
  </p:normalViewPr>
  <p:slideViewPr>
    <p:cSldViewPr snapToGrid="0">
      <p:cViewPr>
        <p:scale>
          <a:sx n="125" d="100"/>
          <a:sy n="125" d="100"/>
        </p:scale>
        <p:origin x="1421" y="-72"/>
      </p:cViewPr>
      <p:guideLst>
        <p:guide orient="horz" pos="24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9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19" tIns="45459" rIns="90919" bIns="45459" numCol="1" anchor="t" anchorCtr="0" compatLnSpc="1">
            <a:prstTxWarp prst="textNoShape">
              <a:avLst/>
            </a:prstTxWarp>
          </a:bodyPr>
          <a:lstStyle>
            <a:lvl1pPr defTabSz="909638">
              <a:defRPr sz="1200">
                <a:latin typeface="Times New Roman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19" tIns="45459" rIns="90919" bIns="45459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>
                <a:latin typeface="Times New Roman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19" tIns="45459" rIns="90919" bIns="45459" numCol="1" anchor="b" anchorCtr="0" compatLnSpc="1">
            <a:prstTxWarp prst="textNoShape">
              <a:avLst/>
            </a:prstTxWarp>
          </a:bodyPr>
          <a:lstStyle>
            <a:lvl1pPr defTabSz="909638">
              <a:defRPr sz="1200">
                <a:latin typeface="Times New Roman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19" tIns="45459" rIns="90919" bIns="45459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2CF861E5-3F0C-814F-9C41-7FFF5C8D1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054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9C4DEED3-9AA0-894F-98D5-50230DB7ED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868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B5AC4-FCD1-8B45-8AD3-4759FBC8BE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0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B5AC4-FCD1-8B45-8AD3-4759FBC8BE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04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4DEED3-9AA0-894F-98D5-50230DB7ED7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03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8012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177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0198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7871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77724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57600"/>
            <a:ext cx="77724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030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267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8554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774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930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876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36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619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223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 userDrawn="1"/>
        </p:nvGrpSpPr>
        <p:grpSpPr bwMode="auto">
          <a:xfrm>
            <a:off x="0" y="22225"/>
            <a:ext cx="9144000" cy="6788150"/>
            <a:chOff x="0" y="22818"/>
            <a:chExt cx="9144000" cy="6788150"/>
          </a:xfrm>
        </p:grpSpPr>
        <p:pic>
          <p:nvPicPr>
            <p:cNvPr id="1031" name="Picture 106" descr="NASAmeatball_transp"/>
            <p:cNvPicPr>
              <a:picLocks noChangeAspect="1" noChangeArrowheads="1"/>
            </p:cNvPicPr>
            <p:nvPr userDrawn="1"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2818"/>
              <a:ext cx="838200" cy="692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Line 8"/>
            <p:cNvSpPr>
              <a:spLocks noChangeShapeType="1"/>
            </p:cNvSpPr>
            <p:nvPr userDrawn="1"/>
          </p:nvSpPr>
          <p:spPr bwMode="auto">
            <a:xfrm>
              <a:off x="381000" y="867368"/>
              <a:ext cx="830103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" name="Line 9"/>
            <p:cNvSpPr>
              <a:spLocks noChangeShapeType="1"/>
            </p:cNvSpPr>
            <p:nvPr userDrawn="1"/>
          </p:nvSpPr>
          <p:spPr bwMode="auto">
            <a:xfrm>
              <a:off x="533400" y="943568"/>
              <a:ext cx="8301038" cy="0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67"/>
            <p:cNvSpPr>
              <a:spLocks noChangeShapeType="1"/>
            </p:cNvSpPr>
            <p:nvPr userDrawn="1"/>
          </p:nvSpPr>
          <p:spPr bwMode="auto">
            <a:xfrm>
              <a:off x="304800" y="6582368"/>
              <a:ext cx="73152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Line 68"/>
            <p:cNvSpPr>
              <a:spLocks noChangeShapeType="1"/>
            </p:cNvSpPr>
            <p:nvPr userDrawn="1"/>
          </p:nvSpPr>
          <p:spPr bwMode="auto">
            <a:xfrm>
              <a:off x="304800" y="6506168"/>
              <a:ext cx="73914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36" name="Picture 69" descr="esto-logo"/>
            <p:cNvPicPr>
              <a:picLocks noChangeAspect="1" noChangeArrowheads="1"/>
            </p:cNvPicPr>
            <p:nvPr userDrawn="1"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8600" y="6163268"/>
              <a:ext cx="1295400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029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2"/>
          <p:cNvSpPr>
            <a:spLocks noChangeArrowheads="1"/>
          </p:cNvSpPr>
          <p:nvPr/>
        </p:nvSpPr>
        <p:spPr bwMode="auto">
          <a:xfrm>
            <a:off x="3924300" y="65532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fld id="{84B8E3FE-0DE2-9946-A21B-1E2DC54FF529}" type="slidenum">
              <a:rPr lang="en-US" sz="1200">
                <a:latin typeface="Times New Roman" charset="0"/>
              </a:rPr>
              <a:pPr algn="ctr"/>
              <a:t>‹#›</a:t>
            </a:fld>
            <a:endParaRPr lang="en-US" sz="14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56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Geneva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Geneva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Geneva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Geneva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Genev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Genev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Genev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Genev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31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7" Type="http://schemas.openxmlformats.org/officeDocument/2006/relationships/image" Target="../media/image35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7" Type="http://schemas.openxmlformats.org/officeDocument/2006/relationships/image" Target="../media/image31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33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3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31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3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3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41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41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7" Type="http://schemas.openxmlformats.org/officeDocument/2006/relationships/image" Target="../media/image39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7" Type="http://schemas.openxmlformats.org/officeDocument/2006/relationships/image" Target="../media/image4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8.svg"/><Relationship Id="rId7" Type="http://schemas.openxmlformats.org/officeDocument/2006/relationships/image" Target="../media/image37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39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4"/>
          <p:cNvSpPr>
            <a:spLocks noGrp="1"/>
          </p:cNvSpPr>
          <p:nvPr>
            <p:ph type="ctrTitle"/>
          </p:nvPr>
        </p:nvSpPr>
        <p:spPr bwMode="auto">
          <a:xfrm>
            <a:off x="752475" y="1187450"/>
            <a:ext cx="7772400" cy="14700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>
                <a:latin typeface="Geneva" charset="0"/>
                <a:ea typeface="ＭＳ Ｐゴシック" charset="0"/>
                <a:cs typeface="ＭＳ Ｐゴシック" charset="0"/>
              </a:rPr>
              <a:t>3D-CHESS: Decentralized, Distributed, Dynamic, and Context-aware Heterogeneous Sensor Systems</a:t>
            </a:r>
            <a:endParaRPr lang="en-US" sz="1600" b="0" dirty="0"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4098" name="Subtitle 5"/>
          <p:cNvSpPr>
            <a:spLocks noGrp="1"/>
          </p:cNvSpPr>
          <p:nvPr>
            <p:ph type="subTitle" idx="1"/>
          </p:nvPr>
        </p:nvSpPr>
        <p:spPr>
          <a:xfrm>
            <a:off x="891529" y="2928492"/>
            <a:ext cx="7354378" cy="2403361"/>
          </a:xfrm>
        </p:spPr>
        <p:txBody>
          <a:bodyPr/>
          <a:lstStyle/>
          <a:p>
            <a:pPr eaLnBrk="1" hangingPunct="1"/>
            <a:r>
              <a:rPr lang="en-US" sz="1800" dirty="0">
                <a:latin typeface="Geneva" charset="0"/>
                <a:ea typeface="ＭＳ Ｐゴシック" charset="0"/>
                <a:cs typeface="ＭＳ Ｐゴシック" charset="0"/>
              </a:rPr>
              <a:t>Daniel Selva (PI, Texas A&amp;M University)</a:t>
            </a:r>
          </a:p>
          <a:p>
            <a:pPr eaLnBrk="1" hangingPunct="1"/>
            <a:r>
              <a:rPr lang="en-US" sz="1800" dirty="0">
                <a:latin typeface="Geneva" charset="0"/>
                <a:ea typeface="ＭＳ Ｐゴシック" charset="0"/>
                <a:cs typeface="ＭＳ Ｐゴシック" charset="0"/>
              </a:rPr>
              <a:t>George Allen (Co-I, Virginia Tech)</a:t>
            </a:r>
          </a:p>
          <a:p>
            <a:pPr eaLnBrk="1" hangingPunct="1"/>
            <a:r>
              <a:rPr lang="en-US" sz="1800" dirty="0">
                <a:latin typeface="Geneva"/>
                <a:ea typeface="ＭＳ Ｐゴシック" charset="0"/>
                <a:cs typeface="Geneva"/>
              </a:rPr>
              <a:t>Huilin Gao (Co-I, </a:t>
            </a:r>
            <a:r>
              <a:rPr lang="en-US" sz="1800" dirty="0">
                <a:latin typeface="Geneva" charset="0"/>
                <a:ea typeface="ＭＳ Ｐゴシック" charset="0"/>
                <a:cs typeface="ＭＳ Ｐゴシック" charset="0"/>
              </a:rPr>
              <a:t>Texas A&amp;M University)</a:t>
            </a:r>
          </a:p>
          <a:p>
            <a:pPr eaLnBrk="1" hangingPunct="1"/>
            <a:r>
              <a:rPr lang="en-US" sz="1800" dirty="0">
                <a:latin typeface="Geneva"/>
                <a:ea typeface="ＭＳ Ｐゴシック" charset="0"/>
                <a:cs typeface="Geneva"/>
              </a:rPr>
              <a:t>Ankur Mehta, Yizhou Sun (Co-I, UCLA)</a:t>
            </a:r>
          </a:p>
          <a:p>
            <a:pPr eaLnBrk="1" hangingPunct="1"/>
            <a:r>
              <a:rPr lang="en-US" sz="1800" dirty="0">
                <a:latin typeface="Geneva"/>
                <a:ea typeface="ＭＳ Ｐゴシック" charset="0"/>
                <a:cs typeface="Geneva"/>
              </a:rPr>
              <a:t>Vinay Ravindra (Co-I, ARC/BAERI)</a:t>
            </a:r>
          </a:p>
          <a:p>
            <a:pPr eaLnBrk="1" hangingPunct="1"/>
            <a:r>
              <a:rPr lang="en-US" sz="1800" dirty="0">
                <a:latin typeface="Geneva"/>
                <a:ea typeface="ＭＳ Ｐゴシック" charset="0"/>
                <a:cs typeface="Geneva"/>
              </a:rPr>
              <a:t>Cedric David (Co-I, JPL)</a:t>
            </a:r>
          </a:p>
          <a:p>
            <a:pPr eaLnBrk="1" hangingPunct="1"/>
            <a:r>
              <a:rPr lang="en-US" sz="1800" dirty="0">
                <a:latin typeface="Geneva" charset="0"/>
                <a:ea typeface="ＭＳ Ｐゴシック" charset="0"/>
                <a:cs typeface="ＭＳ Ｐゴシック" charset="0"/>
              </a:rPr>
              <a:t>Students: Alan Aguilar, Ben Gorr, Chrissi Erwin, Molly Stroud, Vivian Cheng, </a:t>
            </a:r>
            <a:r>
              <a:rPr lang="en-US" sz="1800" dirty="0" err="1">
                <a:latin typeface="Geneva" charset="0"/>
                <a:ea typeface="ＭＳ Ｐゴシック" charset="0"/>
                <a:cs typeface="ＭＳ Ｐゴシック" charset="0"/>
              </a:rPr>
              <a:t>Zida</a:t>
            </a:r>
            <a:r>
              <a:rPr lang="en-US" sz="1800" dirty="0">
                <a:latin typeface="Geneva" charset="0"/>
                <a:ea typeface="ＭＳ Ｐゴシック" charset="0"/>
                <a:cs typeface="ＭＳ Ｐゴシック" charset="0"/>
              </a:rPr>
              <a:t> Wu, </a:t>
            </a:r>
            <a:r>
              <a:rPr lang="en-US" sz="1800" dirty="0" err="1">
                <a:latin typeface="Geneva" charset="0"/>
                <a:ea typeface="ＭＳ Ｐゴシック" charset="0"/>
                <a:cs typeface="ＭＳ Ｐゴシック" charset="0"/>
              </a:rPr>
              <a:t>Wooyeong</a:t>
            </a:r>
            <a:r>
              <a:rPr lang="en-US" sz="1800" dirty="0">
                <a:latin typeface="Geneva" charset="0"/>
                <a:ea typeface="ＭＳ Ｐゴシック" charset="0"/>
                <a:cs typeface="ＭＳ Ｐゴシック" charset="0"/>
              </a:rPr>
              <a:t> Cho</a:t>
            </a:r>
          </a:p>
          <a:p>
            <a:pPr eaLnBrk="1" hangingPunct="1"/>
            <a:endParaRPr lang="en-US" sz="1800" dirty="0">
              <a:latin typeface="Geneva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1800" dirty="0">
                <a:latin typeface="Geneva" charset="0"/>
                <a:ea typeface="ＭＳ Ｐゴシック" charset="0"/>
                <a:cs typeface="ＭＳ Ｐゴシック" charset="0"/>
              </a:rPr>
              <a:t>AIST-21-0089 Progress Update</a:t>
            </a:r>
          </a:p>
          <a:p>
            <a:pPr eaLnBrk="1" hangingPunct="1"/>
            <a:r>
              <a:rPr lang="en-US" sz="1800" dirty="0">
                <a:latin typeface="Geneva" charset="0"/>
                <a:ea typeface="ＭＳ Ｐゴシック" charset="0"/>
                <a:cs typeface="ＭＳ Ｐゴシック" charset="0"/>
              </a:rPr>
              <a:t>January 30,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Science Module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209259" y="1743357"/>
            <a:ext cx="7729349" cy="3656407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Agent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 rot="16200000">
            <a:off x="1101077" y="3792989"/>
            <a:ext cx="2391565" cy="276573"/>
          </a:xfrm>
          <a:prstGeom prst="roundRect">
            <a:avLst>
              <a:gd name="adj" fmla="val 6097"/>
            </a:avLst>
          </a:prstGeom>
          <a:noFill/>
          <a:ln w="12700"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6296631" y="4756710"/>
            <a:ext cx="980428" cy="366408"/>
          </a:xfrm>
          <a:prstGeom prst="roundRect">
            <a:avLst>
              <a:gd name="adj" fmla="val 6097"/>
            </a:avLst>
          </a:prstGeom>
          <a:noFill/>
          <a:ln w="12700"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i="1" dirty="0">
                <a:solidFill>
                  <a:sysClr val="windowText" lastClr="000000"/>
                </a:solidFill>
              </a:rPr>
              <a:t>Scheduler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5134111" y="1882600"/>
            <a:ext cx="3698294" cy="1997576"/>
          </a:xfrm>
          <a:prstGeom prst="roundRect">
            <a:avLst>
              <a:gd name="adj" fmla="val 6097"/>
            </a:avLst>
          </a:prstGeom>
          <a:solidFill>
            <a:srgbClr val="FDCBE4"/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825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EA6192-3CFB-C3DC-62C3-6BCFE4147647}"/>
              </a:ext>
            </a:extLst>
          </p:cNvPr>
          <p:cNvCxnSpPr>
            <a:cxnSpLocks/>
          </p:cNvCxnSpPr>
          <p:nvPr/>
        </p:nvCxnSpPr>
        <p:spPr>
          <a:xfrm flipH="1" flipV="1">
            <a:off x="2435146" y="4871354"/>
            <a:ext cx="3854257" cy="773"/>
          </a:xfrm>
          <a:prstGeom prst="straightConnector1">
            <a:avLst/>
          </a:prstGeom>
          <a:ln w="12700">
            <a:solidFill>
              <a:srgbClr val="50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E09718-9461-F519-738D-CED4577346E6}"/>
              </a:ext>
            </a:extLst>
          </p:cNvPr>
          <p:cNvCxnSpPr>
            <a:cxnSpLocks/>
          </p:cNvCxnSpPr>
          <p:nvPr/>
        </p:nvCxnSpPr>
        <p:spPr>
          <a:xfrm flipH="1">
            <a:off x="2426221" y="4990397"/>
            <a:ext cx="3870410" cy="0"/>
          </a:xfrm>
          <a:prstGeom prst="straightConnector1">
            <a:avLst/>
          </a:prstGeom>
          <a:ln w="12700">
            <a:solidFill>
              <a:srgbClr val="5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1883365" y="2107527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3336145" y="2107105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2737634" y="2251762"/>
            <a:ext cx="598511" cy="422"/>
          </a:xfrm>
          <a:prstGeom prst="straightConnector1">
            <a:avLst/>
          </a:prstGeom>
          <a:ln w="12700">
            <a:solidFill>
              <a:srgbClr val="50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E9E35F-81DE-74CF-0F9A-551E2E925FC1}"/>
              </a:ext>
            </a:extLst>
          </p:cNvPr>
          <p:cNvCxnSpPr>
            <a:cxnSpLocks/>
          </p:cNvCxnSpPr>
          <p:nvPr/>
        </p:nvCxnSpPr>
        <p:spPr>
          <a:xfrm>
            <a:off x="2301785" y="2396417"/>
            <a:ext cx="0" cy="339075"/>
          </a:xfrm>
          <a:prstGeom prst="straightConnector1">
            <a:avLst/>
          </a:prstGeom>
          <a:ln w="12700">
            <a:solidFill>
              <a:srgbClr val="5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1790869" y="1860474"/>
            <a:ext cx="2460880" cy="676916"/>
          </a:xfrm>
          <a:prstGeom prst="roundRect">
            <a:avLst>
              <a:gd name="adj" fmla="val 6097"/>
            </a:avLst>
          </a:prstGeom>
          <a:noFill/>
          <a:ln w="12700"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i="1" dirty="0">
                <a:solidFill>
                  <a:sysClr val="windowText" lastClr="000000"/>
                </a:solidFill>
              </a:rPr>
              <a:t>Simulation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2737634" y="2029863"/>
            <a:ext cx="57248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DFBA05-B539-78D5-5C05-2D3F74E0B517}"/>
              </a:ext>
            </a:extLst>
          </p:cNvPr>
          <p:cNvSpPr txBox="1"/>
          <p:nvPr/>
        </p:nvSpPr>
        <p:spPr>
          <a:xfrm>
            <a:off x="2261891" y="2378719"/>
            <a:ext cx="965741" cy="18466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-Environment Events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C94E85-CBF9-94D3-1288-5E961FA14686}"/>
              </a:ext>
            </a:extLst>
          </p:cNvPr>
          <p:cNvSpPr txBox="1"/>
          <p:nvPr/>
        </p:nvSpPr>
        <p:spPr>
          <a:xfrm>
            <a:off x="2589994" y="2630105"/>
            <a:ext cx="1360871" cy="25391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Data (from self or in)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4FF55D-0413-80EB-E5E3-6C100C51BDC1}"/>
              </a:ext>
            </a:extLst>
          </p:cNvPr>
          <p:cNvSpPr txBox="1"/>
          <p:nvPr/>
        </p:nvSpPr>
        <p:spPr>
          <a:xfrm>
            <a:off x="2624985" y="4559731"/>
            <a:ext cx="1250110" cy="33470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 (in)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(in)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180917-7F8D-9D6D-41FC-6333D62BEFD1}"/>
              </a:ext>
            </a:extLst>
          </p:cNvPr>
          <p:cNvSpPr txBox="1"/>
          <p:nvPr/>
        </p:nvSpPr>
        <p:spPr>
          <a:xfrm>
            <a:off x="2624292" y="4971458"/>
            <a:ext cx="1108361" cy="4962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-Tasks (for self or out)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(out)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Requests (out)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 (out)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 (out)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A2710D44-CD41-29EF-090E-B62D030E41D5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2435146" y="2265834"/>
            <a:ext cx="2976125" cy="665232"/>
          </a:xfrm>
          <a:prstGeom prst="bentConnector3">
            <a:avLst>
              <a:gd name="adj1" fmla="val 66024"/>
            </a:avLst>
          </a:prstGeom>
          <a:ln w="12700">
            <a:solidFill>
              <a:srgbClr val="5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333C00C-4FE5-2D13-43B0-580354686F1E}"/>
              </a:ext>
            </a:extLst>
          </p:cNvPr>
          <p:cNvSpPr/>
          <p:nvPr/>
        </p:nvSpPr>
        <p:spPr>
          <a:xfrm>
            <a:off x="5411270" y="2118423"/>
            <a:ext cx="862659" cy="294823"/>
          </a:xfrm>
          <a:prstGeom prst="rect">
            <a:avLst/>
          </a:prstGeom>
          <a:noFill/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i="1" dirty="0">
                <a:solidFill>
                  <a:sysClr val="windowText" lastClr="000000"/>
                </a:solidFill>
              </a:rPr>
              <a:t>On-board Processor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3D829D-A528-94C9-8494-2F61383F6CFD}"/>
              </a:ext>
            </a:extLst>
          </p:cNvPr>
          <p:cNvSpPr/>
          <p:nvPr/>
        </p:nvSpPr>
        <p:spPr>
          <a:xfrm>
            <a:off x="7697722" y="3186684"/>
            <a:ext cx="871742" cy="365858"/>
          </a:xfrm>
          <a:prstGeom prst="rect">
            <a:avLst/>
          </a:prstGeom>
          <a:noFill/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i="1" dirty="0">
                <a:solidFill>
                  <a:sysClr val="windowText" lastClr="000000"/>
                </a:solidFill>
              </a:rPr>
              <a:t>Science Value Model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1D70ECF-0BA2-9645-77B0-942EB68B78C9}"/>
              </a:ext>
            </a:extLst>
          </p:cNvPr>
          <p:cNvSpPr/>
          <p:nvPr/>
        </p:nvSpPr>
        <p:spPr>
          <a:xfrm>
            <a:off x="7703590" y="2516785"/>
            <a:ext cx="862659" cy="382601"/>
          </a:xfrm>
          <a:prstGeom prst="rect">
            <a:avLst/>
          </a:prstGeom>
          <a:noFill/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i="1" dirty="0">
                <a:solidFill>
                  <a:sysClr val="windowText" lastClr="000000"/>
                </a:solidFill>
              </a:rPr>
              <a:t>Science Predictive Models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46EED2-3424-1EB9-FF9B-CE253E83208B}"/>
              </a:ext>
            </a:extLst>
          </p:cNvPr>
          <p:cNvSpPr txBox="1"/>
          <p:nvPr/>
        </p:nvSpPr>
        <p:spPr>
          <a:xfrm>
            <a:off x="6786228" y="3393739"/>
            <a:ext cx="644597" cy="4962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  <a:p>
            <a:endParaRPr lang="en-US" sz="525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A20056-4CD9-1B13-1C68-741D4CCA1883}"/>
              </a:ext>
            </a:extLst>
          </p:cNvPr>
          <p:cNvSpPr/>
          <p:nvPr/>
        </p:nvSpPr>
        <p:spPr>
          <a:xfrm>
            <a:off x="6412775" y="2548466"/>
            <a:ext cx="862659" cy="382601"/>
          </a:xfrm>
          <a:prstGeom prst="rect">
            <a:avLst/>
          </a:prstGeom>
          <a:noFill/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i="1" dirty="0">
                <a:solidFill>
                  <a:sysClr val="windowText" lastClr="000000"/>
                </a:solidFill>
              </a:rPr>
              <a:t>Science data-base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A03B264E-1616-48A7-58EE-1A987A446DBC}"/>
              </a:ext>
            </a:extLst>
          </p:cNvPr>
          <p:cNvCxnSpPr>
            <a:cxnSpLocks/>
            <a:stCxn id="42" idx="1"/>
            <a:endCxn id="12" idx="0"/>
          </p:cNvCxnSpPr>
          <p:nvPr/>
        </p:nvCxnSpPr>
        <p:spPr>
          <a:xfrm rot="10800000" flipV="1">
            <a:off x="6786844" y="3369613"/>
            <a:ext cx="910877" cy="1387097"/>
          </a:xfrm>
          <a:prstGeom prst="bentConnector2">
            <a:avLst/>
          </a:prstGeom>
          <a:ln w="12700">
            <a:solidFill>
              <a:srgbClr val="5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B62B4CF-9AD0-3AC7-D462-FC0051C31D88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8133593" y="2899387"/>
            <a:ext cx="1327" cy="287297"/>
          </a:xfrm>
          <a:prstGeom prst="straightConnector1">
            <a:avLst/>
          </a:prstGeom>
          <a:ln w="12700">
            <a:solidFill>
              <a:srgbClr val="50000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FC36B9AC-1C0C-F0CC-0FB1-88FE11C81F29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7130538" y="2644633"/>
            <a:ext cx="280749" cy="853616"/>
          </a:xfrm>
          <a:prstGeom prst="bentConnector2">
            <a:avLst/>
          </a:prstGeom>
          <a:ln w="12700">
            <a:solidFill>
              <a:srgbClr val="5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86F231F-B8B1-62A3-B18F-BFD1B86C5088}"/>
              </a:ext>
            </a:extLst>
          </p:cNvPr>
          <p:cNvSpPr txBox="1"/>
          <p:nvPr/>
        </p:nvSpPr>
        <p:spPr>
          <a:xfrm>
            <a:off x="6816178" y="2971751"/>
            <a:ext cx="975225" cy="25391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-Mission Requirements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-Past measurement data</a:t>
            </a:r>
          </a:p>
        </p:txBody>
      </p:sp>
      <p:cxnSp>
        <p:nvCxnSpPr>
          <p:cNvPr id="35" name="Elbow Connector 34"/>
          <p:cNvCxnSpPr>
            <a:cxnSpLocks/>
            <a:stCxn id="40" idx="3"/>
            <a:endCxn id="30" idx="0"/>
          </p:cNvCxnSpPr>
          <p:nvPr/>
        </p:nvCxnSpPr>
        <p:spPr>
          <a:xfrm>
            <a:off x="6273929" y="2265834"/>
            <a:ext cx="570176" cy="282632"/>
          </a:xfrm>
          <a:prstGeom prst="bentConnector2">
            <a:avLst/>
          </a:prstGeom>
          <a:ln w="12700">
            <a:solidFill>
              <a:srgbClr val="5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cxnSpLocks/>
            <a:endCxn id="30" idx="1"/>
          </p:cNvCxnSpPr>
          <p:nvPr/>
        </p:nvCxnSpPr>
        <p:spPr>
          <a:xfrm flipV="1">
            <a:off x="2426221" y="2739767"/>
            <a:ext cx="3986555" cy="191300"/>
          </a:xfrm>
          <a:prstGeom prst="bentConnector3">
            <a:avLst>
              <a:gd name="adj1" fmla="val 49504"/>
            </a:avLst>
          </a:prstGeom>
          <a:ln w="12700">
            <a:solidFill>
              <a:srgbClr val="5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1CA20056-4CD9-1B13-1C68-741D4CCA1883}"/>
              </a:ext>
            </a:extLst>
          </p:cNvPr>
          <p:cNvSpPr/>
          <p:nvPr/>
        </p:nvSpPr>
        <p:spPr>
          <a:xfrm>
            <a:off x="6997891" y="2065735"/>
            <a:ext cx="862659" cy="382601"/>
          </a:xfrm>
          <a:prstGeom prst="rect">
            <a:avLst/>
          </a:prstGeom>
          <a:noFill/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i="1" dirty="0">
                <a:solidFill>
                  <a:sysClr val="windowText" lastClr="000000"/>
                </a:solidFill>
              </a:rPr>
              <a:t>Science “reasoning”</a:t>
            </a:r>
          </a:p>
        </p:txBody>
      </p:sp>
      <p:cxnSp>
        <p:nvCxnSpPr>
          <p:cNvPr id="56" name="Elbow Connector 55"/>
          <p:cNvCxnSpPr>
            <a:stCxn id="70" idx="3"/>
            <a:endCxn id="43" idx="0"/>
          </p:cNvCxnSpPr>
          <p:nvPr/>
        </p:nvCxnSpPr>
        <p:spPr>
          <a:xfrm>
            <a:off x="7860550" y="2257036"/>
            <a:ext cx="274370" cy="259749"/>
          </a:xfrm>
          <a:prstGeom prst="bentConnector2">
            <a:avLst/>
          </a:prstGeom>
          <a:ln w="12700">
            <a:solidFill>
              <a:srgbClr val="50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86F231F-B8B1-62A3-B18F-BFD1B86C5088}"/>
              </a:ext>
            </a:extLst>
          </p:cNvPr>
          <p:cNvSpPr txBox="1"/>
          <p:nvPr/>
        </p:nvSpPr>
        <p:spPr>
          <a:xfrm>
            <a:off x="6296630" y="2131787"/>
            <a:ext cx="695435" cy="17312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-Processed data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86F231F-B8B1-62A3-B18F-BFD1B86C5088}"/>
              </a:ext>
            </a:extLst>
          </p:cNvPr>
          <p:cNvSpPr txBox="1"/>
          <p:nvPr/>
        </p:nvSpPr>
        <p:spPr>
          <a:xfrm>
            <a:off x="8124612" y="2282291"/>
            <a:ext cx="666593" cy="25391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-Model </a:t>
            </a:r>
            <a:r>
              <a:rPr lang="en-US" sz="525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req</a:t>
            </a:r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/results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86F231F-B8B1-62A3-B18F-BFD1B86C5088}"/>
              </a:ext>
            </a:extLst>
          </p:cNvPr>
          <p:cNvSpPr txBox="1"/>
          <p:nvPr/>
        </p:nvSpPr>
        <p:spPr>
          <a:xfrm>
            <a:off x="8181772" y="2931067"/>
            <a:ext cx="695435" cy="25391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-Model </a:t>
            </a:r>
            <a:r>
              <a:rPr lang="en-US" sz="525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req</a:t>
            </a:r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/results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86F231F-B8B1-62A3-B18F-BFD1B86C5088}"/>
              </a:ext>
            </a:extLst>
          </p:cNvPr>
          <p:cNvSpPr txBox="1"/>
          <p:nvPr/>
        </p:nvSpPr>
        <p:spPr>
          <a:xfrm>
            <a:off x="7233111" y="2519817"/>
            <a:ext cx="695435" cy="17312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-Past data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33B2485-56BB-B744-1691-4A841EE7EED7}"/>
              </a:ext>
            </a:extLst>
          </p:cNvPr>
          <p:cNvCxnSpPr>
            <a:cxnSpLocks/>
          </p:cNvCxnSpPr>
          <p:nvPr/>
        </p:nvCxnSpPr>
        <p:spPr>
          <a:xfrm flipV="1">
            <a:off x="7275050" y="2451346"/>
            <a:ext cx="361036" cy="218470"/>
          </a:xfrm>
          <a:prstGeom prst="bentConnector3">
            <a:avLst>
              <a:gd name="adj1" fmla="val 100319"/>
            </a:avLst>
          </a:prstGeom>
          <a:ln w="12700">
            <a:solidFill>
              <a:srgbClr val="5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44">
            <a:extLst>
              <a:ext uri="{FF2B5EF4-FFF2-40B4-BE49-F238E27FC236}">
                <a16:creationId xmlns:a16="http://schemas.microsoft.com/office/drawing/2014/main" id="{01171FD2-99E9-4BBB-9371-C4AEF15D1C3B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6335761" y="1920084"/>
            <a:ext cx="868800" cy="1855123"/>
          </a:xfrm>
          <a:prstGeom prst="bentConnector2">
            <a:avLst/>
          </a:prstGeom>
          <a:ln w="12700">
            <a:solidFill>
              <a:srgbClr val="5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822FD49-F237-4922-AB14-8005E27E3939}"/>
              </a:ext>
            </a:extLst>
          </p:cNvPr>
          <p:cNvSpPr txBox="1"/>
          <p:nvPr/>
        </p:nvSpPr>
        <p:spPr>
          <a:xfrm>
            <a:off x="5339670" y="2899386"/>
            <a:ext cx="654717" cy="57708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-Proposed Measurement Requests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-Proposed Information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Requests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E2A831A-1327-482B-99A4-A67A91467CC1}"/>
              </a:ext>
            </a:extLst>
          </p:cNvPr>
          <p:cNvCxnSpPr>
            <a:cxnSpLocks/>
          </p:cNvCxnSpPr>
          <p:nvPr/>
        </p:nvCxnSpPr>
        <p:spPr>
          <a:xfrm flipH="1">
            <a:off x="1018450" y="4254387"/>
            <a:ext cx="1139501" cy="0"/>
          </a:xfrm>
          <a:prstGeom prst="straightConnector1">
            <a:avLst/>
          </a:prstGeom>
          <a:ln w="12700">
            <a:solidFill>
              <a:srgbClr val="5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B0433E-C16D-4055-ABF9-DC3CA56C5EB2}"/>
              </a:ext>
            </a:extLst>
          </p:cNvPr>
          <p:cNvCxnSpPr>
            <a:cxnSpLocks/>
          </p:cNvCxnSpPr>
          <p:nvPr/>
        </p:nvCxnSpPr>
        <p:spPr>
          <a:xfrm flipH="1">
            <a:off x="1035943" y="4858331"/>
            <a:ext cx="1122628" cy="0"/>
          </a:xfrm>
          <a:prstGeom prst="straightConnector1">
            <a:avLst/>
          </a:prstGeom>
          <a:ln w="12700">
            <a:solidFill>
              <a:srgbClr val="5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56">
            <a:extLst>
              <a:ext uri="{FF2B5EF4-FFF2-40B4-BE49-F238E27FC236}">
                <a16:creationId xmlns:a16="http://schemas.microsoft.com/office/drawing/2014/main" id="{EDE07B5B-A63B-496B-B61B-F8D41893224D}"/>
              </a:ext>
            </a:extLst>
          </p:cNvPr>
          <p:cNvCxnSpPr>
            <a:cxnSpLocks/>
            <a:stCxn id="73" idx="2"/>
            <a:endCxn id="52" idx="1"/>
          </p:cNvCxnSpPr>
          <p:nvPr/>
        </p:nvCxnSpPr>
        <p:spPr>
          <a:xfrm>
            <a:off x="1030460" y="2251761"/>
            <a:ext cx="852905" cy="423"/>
          </a:xfrm>
          <a:prstGeom prst="bentConnector3">
            <a:avLst>
              <a:gd name="adj1" fmla="val 50000"/>
            </a:avLst>
          </a:prstGeom>
          <a:ln w="12700">
            <a:solidFill>
              <a:srgbClr val="5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30">
            <a:extLst>
              <a:ext uri="{FF2B5EF4-FFF2-40B4-BE49-F238E27FC236}">
                <a16:creationId xmlns:a16="http://schemas.microsoft.com/office/drawing/2014/main" id="{F006A300-4633-4789-BC04-148A2D50170E}"/>
              </a:ext>
            </a:extLst>
          </p:cNvPr>
          <p:cNvSpPr/>
          <p:nvPr/>
        </p:nvSpPr>
        <p:spPr>
          <a:xfrm rot="16200000">
            <a:off x="296722" y="3159754"/>
            <a:ext cx="1069305" cy="37454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72" name="Rounded Rectangle 30">
            <a:extLst>
              <a:ext uri="{FF2B5EF4-FFF2-40B4-BE49-F238E27FC236}">
                <a16:creationId xmlns:a16="http://schemas.microsoft.com/office/drawing/2014/main" id="{BF94F6AF-5BD2-456C-8C49-917875537236}"/>
              </a:ext>
            </a:extLst>
          </p:cNvPr>
          <p:cNvSpPr/>
          <p:nvPr/>
        </p:nvSpPr>
        <p:spPr>
          <a:xfrm rot="16200000">
            <a:off x="234906" y="4431574"/>
            <a:ext cx="1203154" cy="3989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3" name="Rounded Rectangle 30">
            <a:extLst>
              <a:ext uri="{FF2B5EF4-FFF2-40B4-BE49-F238E27FC236}">
                <a16:creationId xmlns:a16="http://schemas.microsoft.com/office/drawing/2014/main" id="{B30F0DD5-E01C-46F7-8949-82BF244AD5ED}"/>
              </a:ext>
            </a:extLst>
          </p:cNvPr>
          <p:cNvSpPr/>
          <p:nvPr/>
        </p:nvSpPr>
        <p:spPr>
          <a:xfrm rot="16200000">
            <a:off x="391710" y="2025062"/>
            <a:ext cx="824102" cy="45339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Sim Manager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72BBF8D-EA08-432E-BF63-EB84BEE707E2}"/>
              </a:ext>
            </a:extLst>
          </p:cNvPr>
          <p:cNvCxnSpPr>
            <a:cxnSpLocks/>
            <a:endCxn id="71" idx="2"/>
          </p:cNvCxnSpPr>
          <p:nvPr/>
        </p:nvCxnSpPr>
        <p:spPr>
          <a:xfrm flipH="1">
            <a:off x="1018648" y="3347027"/>
            <a:ext cx="1139925" cy="0"/>
          </a:xfrm>
          <a:prstGeom prst="straightConnector1">
            <a:avLst/>
          </a:prstGeom>
          <a:ln w="12700">
            <a:solidFill>
              <a:srgbClr val="5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740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Science Module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209259" y="1743357"/>
            <a:ext cx="7729349" cy="3656407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Agent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 rot="16200000">
            <a:off x="1101077" y="3792989"/>
            <a:ext cx="2391565" cy="276573"/>
          </a:xfrm>
          <a:prstGeom prst="roundRect">
            <a:avLst>
              <a:gd name="adj" fmla="val 6097"/>
            </a:avLst>
          </a:prstGeom>
          <a:noFill/>
          <a:ln w="12700"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6296631" y="4756710"/>
            <a:ext cx="980428" cy="366408"/>
          </a:xfrm>
          <a:prstGeom prst="roundRect">
            <a:avLst>
              <a:gd name="adj" fmla="val 6097"/>
            </a:avLst>
          </a:prstGeom>
          <a:noFill/>
          <a:ln w="12700"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i="1" dirty="0">
                <a:solidFill>
                  <a:sysClr val="windowText" lastClr="000000"/>
                </a:solidFill>
              </a:rPr>
              <a:t>Scheduler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5134111" y="1882600"/>
            <a:ext cx="3698294" cy="1997576"/>
          </a:xfrm>
          <a:prstGeom prst="roundRect">
            <a:avLst>
              <a:gd name="adj" fmla="val 6097"/>
            </a:avLst>
          </a:prstGeom>
          <a:solidFill>
            <a:srgbClr val="FDCBE4"/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825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EA6192-3CFB-C3DC-62C3-6BCFE4147647}"/>
              </a:ext>
            </a:extLst>
          </p:cNvPr>
          <p:cNvCxnSpPr>
            <a:cxnSpLocks/>
          </p:cNvCxnSpPr>
          <p:nvPr/>
        </p:nvCxnSpPr>
        <p:spPr>
          <a:xfrm flipH="1" flipV="1">
            <a:off x="2435146" y="4871354"/>
            <a:ext cx="3854257" cy="773"/>
          </a:xfrm>
          <a:prstGeom prst="straightConnector1">
            <a:avLst/>
          </a:prstGeom>
          <a:ln w="12700">
            <a:solidFill>
              <a:srgbClr val="50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E09718-9461-F519-738D-CED4577346E6}"/>
              </a:ext>
            </a:extLst>
          </p:cNvPr>
          <p:cNvCxnSpPr>
            <a:cxnSpLocks/>
          </p:cNvCxnSpPr>
          <p:nvPr/>
        </p:nvCxnSpPr>
        <p:spPr>
          <a:xfrm flipH="1">
            <a:off x="2426221" y="4990397"/>
            <a:ext cx="3870410" cy="0"/>
          </a:xfrm>
          <a:prstGeom prst="straightConnector1">
            <a:avLst/>
          </a:prstGeom>
          <a:ln w="12700">
            <a:solidFill>
              <a:srgbClr val="5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1883365" y="2107527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3336145" y="2107105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2737634" y="2251762"/>
            <a:ext cx="598511" cy="422"/>
          </a:xfrm>
          <a:prstGeom prst="straightConnector1">
            <a:avLst/>
          </a:prstGeom>
          <a:ln w="12700">
            <a:solidFill>
              <a:srgbClr val="50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E9E35F-81DE-74CF-0F9A-551E2E925FC1}"/>
              </a:ext>
            </a:extLst>
          </p:cNvPr>
          <p:cNvCxnSpPr>
            <a:cxnSpLocks/>
          </p:cNvCxnSpPr>
          <p:nvPr/>
        </p:nvCxnSpPr>
        <p:spPr>
          <a:xfrm>
            <a:off x="2301785" y="2396417"/>
            <a:ext cx="0" cy="339075"/>
          </a:xfrm>
          <a:prstGeom prst="straightConnector1">
            <a:avLst/>
          </a:prstGeom>
          <a:ln w="12700">
            <a:solidFill>
              <a:srgbClr val="5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1790869" y="1860474"/>
            <a:ext cx="2460880" cy="676916"/>
          </a:xfrm>
          <a:prstGeom prst="roundRect">
            <a:avLst>
              <a:gd name="adj" fmla="val 6097"/>
            </a:avLst>
          </a:prstGeom>
          <a:noFill/>
          <a:ln w="12700"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i="1" dirty="0">
                <a:solidFill>
                  <a:sysClr val="windowText" lastClr="000000"/>
                </a:solidFill>
              </a:rPr>
              <a:t>Simulation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2737634" y="2029863"/>
            <a:ext cx="57248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DFBA05-B539-78D5-5C05-2D3F74E0B517}"/>
              </a:ext>
            </a:extLst>
          </p:cNvPr>
          <p:cNvSpPr txBox="1"/>
          <p:nvPr/>
        </p:nvSpPr>
        <p:spPr>
          <a:xfrm>
            <a:off x="2261891" y="2378719"/>
            <a:ext cx="965741" cy="18466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-Environment Events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C94E85-CBF9-94D3-1288-5E961FA14686}"/>
              </a:ext>
            </a:extLst>
          </p:cNvPr>
          <p:cNvSpPr txBox="1"/>
          <p:nvPr/>
        </p:nvSpPr>
        <p:spPr>
          <a:xfrm>
            <a:off x="2589994" y="2630105"/>
            <a:ext cx="1360871" cy="25391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Data (from self or in)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4FF55D-0413-80EB-E5E3-6C100C51BDC1}"/>
              </a:ext>
            </a:extLst>
          </p:cNvPr>
          <p:cNvSpPr txBox="1"/>
          <p:nvPr/>
        </p:nvSpPr>
        <p:spPr>
          <a:xfrm>
            <a:off x="2624985" y="4559731"/>
            <a:ext cx="1250110" cy="33470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 (in)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(in)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180917-7F8D-9D6D-41FC-6333D62BEFD1}"/>
              </a:ext>
            </a:extLst>
          </p:cNvPr>
          <p:cNvSpPr txBox="1"/>
          <p:nvPr/>
        </p:nvSpPr>
        <p:spPr>
          <a:xfrm>
            <a:off x="2624292" y="4971458"/>
            <a:ext cx="1108361" cy="4962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-Tasks (for self or out)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(out)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Requests (out)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 (out)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 (out)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A2710D44-CD41-29EF-090E-B62D030E41D5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2435146" y="2265834"/>
            <a:ext cx="2976125" cy="665232"/>
          </a:xfrm>
          <a:prstGeom prst="bentConnector3">
            <a:avLst>
              <a:gd name="adj1" fmla="val 66024"/>
            </a:avLst>
          </a:prstGeom>
          <a:ln w="12700">
            <a:solidFill>
              <a:srgbClr val="5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333C00C-4FE5-2D13-43B0-580354686F1E}"/>
              </a:ext>
            </a:extLst>
          </p:cNvPr>
          <p:cNvSpPr/>
          <p:nvPr/>
        </p:nvSpPr>
        <p:spPr>
          <a:xfrm>
            <a:off x="5411270" y="2118423"/>
            <a:ext cx="862659" cy="294823"/>
          </a:xfrm>
          <a:prstGeom prst="rect">
            <a:avLst/>
          </a:prstGeom>
          <a:noFill/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i="1" dirty="0">
                <a:solidFill>
                  <a:sysClr val="windowText" lastClr="000000"/>
                </a:solidFill>
              </a:rPr>
              <a:t>On-board Processor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3D829D-A528-94C9-8494-2F61383F6CFD}"/>
              </a:ext>
            </a:extLst>
          </p:cNvPr>
          <p:cNvSpPr/>
          <p:nvPr/>
        </p:nvSpPr>
        <p:spPr>
          <a:xfrm>
            <a:off x="7697722" y="3186684"/>
            <a:ext cx="871742" cy="365858"/>
          </a:xfrm>
          <a:prstGeom prst="rect">
            <a:avLst/>
          </a:prstGeom>
          <a:noFill/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i="1" dirty="0">
                <a:solidFill>
                  <a:sysClr val="windowText" lastClr="000000"/>
                </a:solidFill>
              </a:rPr>
              <a:t>Science Value Model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1D70ECF-0BA2-9645-77B0-942EB68B78C9}"/>
              </a:ext>
            </a:extLst>
          </p:cNvPr>
          <p:cNvSpPr/>
          <p:nvPr/>
        </p:nvSpPr>
        <p:spPr>
          <a:xfrm>
            <a:off x="7703590" y="2516785"/>
            <a:ext cx="862659" cy="382601"/>
          </a:xfrm>
          <a:prstGeom prst="rect">
            <a:avLst/>
          </a:prstGeom>
          <a:noFill/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i="1" dirty="0">
                <a:solidFill>
                  <a:sysClr val="windowText" lastClr="000000"/>
                </a:solidFill>
              </a:rPr>
              <a:t>Science Predictive Models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46EED2-3424-1EB9-FF9B-CE253E83208B}"/>
              </a:ext>
            </a:extLst>
          </p:cNvPr>
          <p:cNvSpPr txBox="1"/>
          <p:nvPr/>
        </p:nvSpPr>
        <p:spPr>
          <a:xfrm>
            <a:off x="6786228" y="3393739"/>
            <a:ext cx="644597" cy="4962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  <a:p>
            <a:endParaRPr lang="en-US" sz="525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A20056-4CD9-1B13-1C68-741D4CCA1883}"/>
              </a:ext>
            </a:extLst>
          </p:cNvPr>
          <p:cNvSpPr/>
          <p:nvPr/>
        </p:nvSpPr>
        <p:spPr>
          <a:xfrm>
            <a:off x="6412775" y="2548466"/>
            <a:ext cx="862659" cy="382601"/>
          </a:xfrm>
          <a:prstGeom prst="rect">
            <a:avLst/>
          </a:prstGeom>
          <a:noFill/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i="1" dirty="0">
                <a:solidFill>
                  <a:sysClr val="windowText" lastClr="000000"/>
                </a:solidFill>
              </a:rPr>
              <a:t>Science data-base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A03B264E-1616-48A7-58EE-1A987A446DBC}"/>
              </a:ext>
            </a:extLst>
          </p:cNvPr>
          <p:cNvCxnSpPr>
            <a:cxnSpLocks/>
            <a:stCxn id="42" idx="1"/>
            <a:endCxn id="12" idx="0"/>
          </p:cNvCxnSpPr>
          <p:nvPr/>
        </p:nvCxnSpPr>
        <p:spPr>
          <a:xfrm rot="10800000" flipV="1">
            <a:off x="6786844" y="3369613"/>
            <a:ext cx="910877" cy="1387097"/>
          </a:xfrm>
          <a:prstGeom prst="bentConnector2">
            <a:avLst/>
          </a:prstGeom>
          <a:ln w="12700">
            <a:solidFill>
              <a:srgbClr val="5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B62B4CF-9AD0-3AC7-D462-FC0051C31D88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8133593" y="2899387"/>
            <a:ext cx="1327" cy="287297"/>
          </a:xfrm>
          <a:prstGeom prst="straightConnector1">
            <a:avLst/>
          </a:prstGeom>
          <a:ln w="12700">
            <a:solidFill>
              <a:srgbClr val="50000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FC36B9AC-1C0C-F0CC-0FB1-88FE11C81F29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7130538" y="2644633"/>
            <a:ext cx="280749" cy="853616"/>
          </a:xfrm>
          <a:prstGeom prst="bentConnector2">
            <a:avLst/>
          </a:prstGeom>
          <a:ln w="12700">
            <a:solidFill>
              <a:srgbClr val="5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86F231F-B8B1-62A3-B18F-BFD1B86C5088}"/>
              </a:ext>
            </a:extLst>
          </p:cNvPr>
          <p:cNvSpPr txBox="1"/>
          <p:nvPr/>
        </p:nvSpPr>
        <p:spPr>
          <a:xfrm>
            <a:off x="6816178" y="2971751"/>
            <a:ext cx="975225" cy="25391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-Mission Requirements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-Past measurement data</a:t>
            </a:r>
          </a:p>
        </p:txBody>
      </p:sp>
      <p:cxnSp>
        <p:nvCxnSpPr>
          <p:cNvPr id="35" name="Elbow Connector 34"/>
          <p:cNvCxnSpPr>
            <a:cxnSpLocks/>
            <a:stCxn id="40" idx="3"/>
            <a:endCxn id="30" idx="0"/>
          </p:cNvCxnSpPr>
          <p:nvPr/>
        </p:nvCxnSpPr>
        <p:spPr>
          <a:xfrm>
            <a:off x="6273929" y="2265834"/>
            <a:ext cx="570176" cy="282632"/>
          </a:xfrm>
          <a:prstGeom prst="bentConnector2">
            <a:avLst/>
          </a:prstGeom>
          <a:ln w="12700">
            <a:solidFill>
              <a:srgbClr val="5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cxnSpLocks/>
            <a:endCxn id="30" idx="1"/>
          </p:cNvCxnSpPr>
          <p:nvPr/>
        </p:nvCxnSpPr>
        <p:spPr>
          <a:xfrm flipV="1">
            <a:off x="2426221" y="2739767"/>
            <a:ext cx="3986555" cy="191300"/>
          </a:xfrm>
          <a:prstGeom prst="bentConnector3">
            <a:avLst>
              <a:gd name="adj1" fmla="val 49504"/>
            </a:avLst>
          </a:prstGeom>
          <a:ln w="12700">
            <a:solidFill>
              <a:srgbClr val="5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1CA20056-4CD9-1B13-1C68-741D4CCA1883}"/>
              </a:ext>
            </a:extLst>
          </p:cNvPr>
          <p:cNvSpPr/>
          <p:nvPr/>
        </p:nvSpPr>
        <p:spPr>
          <a:xfrm>
            <a:off x="6997891" y="2065735"/>
            <a:ext cx="862659" cy="382601"/>
          </a:xfrm>
          <a:prstGeom prst="rect">
            <a:avLst/>
          </a:prstGeom>
          <a:noFill/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i="1" dirty="0">
                <a:solidFill>
                  <a:sysClr val="windowText" lastClr="000000"/>
                </a:solidFill>
              </a:rPr>
              <a:t>Science “reasoning”</a:t>
            </a:r>
          </a:p>
        </p:txBody>
      </p:sp>
      <p:cxnSp>
        <p:nvCxnSpPr>
          <p:cNvPr id="56" name="Elbow Connector 55"/>
          <p:cNvCxnSpPr>
            <a:stCxn id="70" idx="3"/>
            <a:endCxn id="43" idx="0"/>
          </p:cNvCxnSpPr>
          <p:nvPr/>
        </p:nvCxnSpPr>
        <p:spPr>
          <a:xfrm>
            <a:off x="7860550" y="2257036"/>
            <a:ext cx="274370" cy="259749"/>
          </a:xfrm>
          <a:prstGeom prst="bentConnector2">
            <a:avLst/>
          </a:prstGeom>
          <a:ln w="12700">
            <a:solidFill>
              <a:srgbClr val="50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86F231F-B8B1-62A3-B18F-BFD1B86C5088}"/>
              </a:ext>
            </a:extLst>
          </p:cNvPr>
          <p:cNvSpPr txBox="1"/>
          <p:nvPr/>
        </p:nvSpPr>
        <p:spPr>
          <a:xfrm>
            <a:off x="6296630" y="2131787"/>
            <a:ext cx="695435" cy="17312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-Processed data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86F231F-B8B1-62A3-B18F-BFD1B86C5088}"/>
              </a:ext>
            </a:extLst>
          </p:cNvPr>
          <p:cNvSpPr txBox="1"/>
          <p:nvPr/>
        </p:nvSpPr>
        <p:spPr>
          <a:xfrm>
            <a:off x="8124612" y="2282291"/>
            <a:ext cx="666593" cy="25391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-Model </a:t>
            </a:r>
            <a:r>
              <a:rPr lang="en-US" sz="525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req</a:t>
            </a:r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/results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86F231F-B8B1-62A3-B18F-BFD1B86C5088}"/>
              </a:ext>
            </a:extLst>
          </p:cNvPr>
          <p:cNvSpPr txBox="1"/>
          <p:nvPr/>
        </p:nvSpPr>
        <p:spPr>
          <a:xfrm>
            <a:off x="8181772" y="2931067"/>
            <a:ext cx="695435" cy="25391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-Model </a:t>
            </a:r>
            <a:r>
              <a:rPr lang="en-US" sz="525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req</a:t>
            </a:r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/results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86F231F-B8B1-62A3-B18F-BFD1B86C5088}"/>
              </a:ext>
            </a:extLst>
          </p:cNvPr>
          <p:cNvSpPr txBox="1"/>
          <p:nvPr/>
        </p:nvSpPr>
        <p:spPr>
          <a:xfrm>
            <a:off x="7233111" y="2519817"/>
            <a:ext cx="695435" cy="17312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-Past data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33B2485-56BB-B744-1691-4A841EE7EED7}"/>
              </a:ext>
            </a:extLst>
          </p:cNvPr>
          <p:cNvCxnSpPr>
            <a:cxnSpLocks/>
          </p:cNvCxnSpPr>
          <p:nvPr/>
        </p:nvCxnSpPr>
        <p:spPr>
          <a:xfrm flipV="1">
            <a:off x="7275050" y="2451346"/>
            <a:ext cx="361036" cy="218470"/>
          </a:xfrm>
          <a:prstGeom prst="bentConnector3">
            <a:avLst>
              <a:gd name="adj1" fmla="val 100319"/>
            </a:avLst>
          </a:prstGeom>
          <a:ln w="12700">
            <a:solidFill>
              <a:srgbClr val="5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44">
            <a:extLst>
              <a:ext uri="{FF2B5EF4-FFF2-40B4-BE49-F238E27FC236}">
                <a16:creationId xmlns:a16="http://schemas.microsoft.com/office/drawing/2014/main" id="{01171FD2-99E9-4BBB-9371-C4AEF15D1C3B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6335761" y="1920084"/>
            <a:ext cx="868800" cy="1855123"/>
          </a:xfrm>
          <a:prstGeom prst="bentConnector2">
            <a:avLst/>
          </a:prstGeom>
          <a:ln w="12700">
            <a:solidFill>
              <a:srgbClr val="5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822FD49-F237-4922-AB14-8005E27E3939}"/>
              </a:ext>
            </a:extLst>
          </p:cNvPr>
          <p:cNvSpPr txBox="1"/>
          <p:nvPr/>
        </p:nvSpPr>
        <p:spPr>
          <a:xfrm>
            <a:off x="5339670" y="2899386"/>
            <a:ext cx="654717" cy="57708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-Proposed Measurement Requests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-Proposed Information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Requests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E2A831A-1327-482B-99A4-A67A91467CC1}"/>
              </a:ext>
            </a:extLst>
          </p:cNvPr>
          <p:cNvCxnSpPr>
            <a:cxnSpLocks/>
          </p:cNvCxnSpPr>
          <p:nvPr/>
        </p:nvCxnSpPr>
        <p:spPr>
          <a:xfrm flipH="1">
            <a:off x="1018450" y="4254387"/>
            <a:ext cx="1139501" cy="0"/>
          </a:xfrm>
          <a:prstGeom prst="straightConnector1">
            <a:avLst/>
          </a:prstGeom>
          <a:ln w="12700">
            <a:solidFill>
              <a:srgbClr val="5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B0433E-C16D-4055-ABF9-DC3CA56C5EB2}"/>
              </a:ext>
            </a:extLst>
          </p:cNvPr>
          <p:cNvCxnSpPr>
            <a:cxnSpLocks/>
          </p:cNvCxnSpPr>
          <p:nvPr/>
        </p:nvCxnSpPr>
        <p:spPr>
          <a:xfrm flipH="1">
            <a:off x="1035943" y="4858331"/>
            <a:ext cx="1122628" cy="0"/>
          </a:xfrm>
          <a:prstGeom prst="straightConnector1">
            <a:avLst/>
          </a:prstGeom>
          <a:ln w="12700">
            <a:solidFill>
              <a:srgbClr val="5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56">
            <a:extLst>
              <a:ext uri="{FF2B5EF4-FFF2-40B4-BE49-F238E27FC236}">
                <a16:creationId xmlns:a16="http://schemas.microsoft.com/office/drawing/2014/main" id="{EDE07B5B-A63B-496B-B61B-F8D41893224D}"/>
              </a:ext>
            </a:extLst>
          </p:cNvPr>
          <p:cNvCxnSpPr>
            <a:cxnSpLocks/>
            <a:stCxn id="73" idx="2"/>
            <a:endCxn id="52" idx="1"/>
          </p:cNvCxnSpPr>
          <p:nvPr/>
        </p:nvCxnSpPr>
        <p:spPr>
          <a:xfrm>
            <a:off x="1030460" y="2251761"/>
            <a:ext cx="852905" cy="423"/>
          </a:xfrm>
          <a:prstGeom prst="bentConnector3">
            <a:avLst>
              <a:gd name="adj1" fmla="val 50000"/>
            </a:avLst>
          </a:prstGeom>
          <a:ln w="12700">
            <a:solidFill>
              <a:srgbClr val="5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30">
            <a:extLst>
              <a:ext uri="{FF2B5EF4-FFF2-40B4-BE49-F238E27FC236}">
                <a16:creationId xmlns:a16="http://schemas.microsoft.com/office/drawing/2014/main" id="{F006A300-4633-4789-BC04-148A2D50170E}"/>
              </a:ext>
            </a:extLst>
          </p:cNvPr>
          <p:cNvSpPr/>
          <p:nvPr/>
        </p:nvSpPr>
        <p:spPr>
          <a:xfrm rot="16200000">
            <a:off x="296722" y="3159754"/>
            <a:ext cx="1069305" cy="37454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72" name="Rounded Rectangle 30">
            <a:extLst>
              <a:ext uri="{FF2B5EF4-FFF2-40B4-BE49-F238E27FC236}">
                <a16:creationId xmlns:a16="http://schemas.microsoft.com/office/drawing/2014/main" id="{BF94F6AF-5BD2-456C-8C49-917875537236}"/>
              </a:ext>
            </a:extLst>
          </p:cNvPr>
          <p:cNvSpPr/>
          <p:nvPr/>
        </p:nvSpPr>
        <p:spPr>
          <a:xfrm rot="16200000">
            <a:off x="234906" y="4431574"/>
            <a:ext cx="1203154" cy="3989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3" name="Rounded Rectangle 30">
            <a:extLst>
              <a:ext uri="{FF2B5EF4-FFF2-40B4-BE49-F238E27FC236}">
                <a16:creationId xmlns:a16="http://schemas.microsoft.com/office/drawing/2014/main" id="{B30F0DD5-E01C-46F7-8949-82BF244AD5ED}"/>
              </a:ext>
            </a:extLst>
          </p:cNvPr>
          <p:cNvSpPr/>
          <p:nvPr/>
        </p:nvSpPr>
        <p:spPr>
          <a:xfrm rot="16200000">
            <a:off x="391710" y="2025062"/>
            <a:ext cx="824102" cy="45339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Sim Manager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72BBF8D-EA08-432E-BF63-EB84BEE707E2}"/>
              </a:ext>
            </a:extLst>
          </p:cNvPr>
          <p:cNvCxnSpPr>
            <a:cxnSpLocks/>
            <a:endCxn id="71" idx="2"/>
          </p:cNvCxnSpPr>
          <p:nvPr/>
        </p:nvCxnSpPr>
        <p:spPr>
          <a:xfrm flipH="1">
            <a:off x="1018648" y="3347027"/>
            <a:ext cx="1139925" cy="0"/>
          </a:xfrm>
          <a:prstGeom prst="straightConnector1">
            <a:avLst/>
          </a:prstGeom>
          <a:ln w="12700">
            <a:solidFill>
              <a:srgbClr val="5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0810B17-119F-4529-A316-1B8043A5B4B9}"/>
              </a:ext>
            </a:extLst>
          </p:cNvPr>
          <p:cNvCxnSpPr>
            <a:cxnSpLocks/>
          </p:cNvCxnSpPr>
          <p:nvPr/>
        </p:nvCxnSpPr>
        <p:spPr>
          <a:xfrm flipV="1">
            <a:off x="6412775" y="3476467"/>
            <a:ext cx="373453" cy="11453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C6EB35B-FA83-4EFA-A379-3376995F9C47}"/>
              </a:ext>
            </a:extLst>
          </p:cNvPr>
          <p:cNvCxnSpPr>
            <a:cxnSpLocks/>
          </p:cNvCxnSpPr>
          <p:nvPr/>
        </p:nvCxnSpPr>
        <p:spPr>
          <a:xfrm flipV="1">
            <a:off x="5004490" y="3476467"/>
            <a:ext cx="1781738" cy="11420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E188AFE-5135-4552-A39E-767DF5462CBA}"/>
              </a:ext>
            </a:extLst>
          </p:cNvPr>
          <p:cNvCxnSpPr>
            <a:cxnSpLocks/>
          </p:cNvCxnSpPr>
          <p:nvPr/>
        </p:nvCxnSpPr>
        <p:spPr>
          <a:xfrm flipV="1">
            <a:off x="5004490" y="3476467"/>
            <a:ext cx="1781738" cy="87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2E3381C-04A8-4DCA-9912-6401740F4064}"/>
              </a:ext>
            </a:extLst>
          </p:cNvPr>
          <p:cNvCxnSpPr>
            <a:cxnSpLocks/>
          </p:cNvCxnSpPr>
          <p:nvPr/>
        </p:nvCxnSpPr>
        <p:spPr>
          <a:xfrm flipV="1">
            <a:off x="6429767" y="3476467"/>
            <a:ext cx="356461" cy="87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AB1837E-F76D-4036-A3C1-E55E6FDC8DFD}"/>
                  </a:ext>
                </a:extLst>
              </p:cNvPr>
              <p:cNvSpPr/>
              <p:nvPr/>
            </p:nvSpPr>
            <p:spPr>
              <a:xfrm>
                <a:off x="5004490" y="3564409"/>
                <a:ext cx="1425277" cy="10541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i="1" dirty="0">
                    <a:solidFill>
                      <a:sysClr val="windowText" lastClr="000000"/>
                    </a:solidFill>
                  </a:rPr>
                  <a:t>Measurement Request</a:t>
                </a:r>
              </a:p>
              <a:p>
                <a:pPr algn="ctr"/>
                <a:endParaRPr lang="en-US" sz="1050" b="1" dirty="0">
                  <a:solidFill>
                    <a:sysClr val="windowText" lastClr="000000"/>
                  </a:solidFill>
                </a:endParaRPr>
              </a:p>
              <a:p>
                <a:r>
                  <a:rPr lang="en-US" sz="900" b="1" dirty="0">
                    <a:solidFill>
                      <a:sysClr val="windowText" lastClr="000000"/>
                    </a:solidFill>
                  </a:rPr>
                  <a:t>Contains:</a:t>
                </a:r>
              </a:p>
              <a:p>
                <a:pPr marL="128588" indent="-128588">
                  <a:buFont typeface="Arial" panose="020B0604020202020204" pitchFamily="34" charset="0"/>
                  <a:buChar char="•"/>
                </a:pPr>
                <a:r>
                  <a:rPr lang="en-US" sz="788" dirty="0">
                    <a:solidFill>
                      <a:sysClr val="windowText" lastClr="000000"/>
                    </a:solidFill>
                  </a:rPr>
                  <a:t>Observation target</a:t>
                </a:r>
              </a:p>
              <a:p>
                <a:pPr marL="128588" indent="-128588">
                  <a:buFont typeface="Arial" panose="020B0604020202020204" pitchFamily="34" charset="0"/>
                  <a:buChar char="•"/>
                </a:pPr>
                <a:r>
                  <a:rPr lang="en-US" sz="788" dirty="0">
                    <a:solidFill>
                      <a:sysClr val="windowText" lastClr="000000"/>
                    </a:solidFill>
                  </a:rPr>
                  <a:t>Observation Requirements</a:t>
                </a:r>
              </a:p>
              <a:p>
                <a:pPr marL="128588" indent="-12858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75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5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75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75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sz="750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en-US" sz="750" dirty="0">
                    <a:solidFill>
                      <a:sysClr val="windowText" lastClr="000000"/>
                    </a:solidFill>
                  </a:rPr>
                  <a:t>Science Value of Measurement</a:t>
                </a:r>
              </a:p>
            </p:txBody>
          </p:sp>
        </mc:Choice>
        <mc:Fallback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AB1837E-F76D-4036-A3C1-E55E6FDC8D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490" y="3564409"/>
                <a:ext cx="1425277" cy="1054107"/>
              </a:xfrm>
              <a:prstGeom prst="rect">
                <a:avLst/>
              </a:prstGeom>
              <a:blipFill>
                <a:blip r:embed="rId2"/>
                <a:stretch>
                  <a:fillRect t="-2286" b="-2857"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5812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209259" y="1743357"/>
            <a:ext cx="7729349" cy="3656407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Agent</a:t>
            </a:r>
          </a:p>
        </p:txBody>
      </p:sp>
      <p:sp>
        <p:nvSpPr>
          <p:cNvPr id="47" name="Rounded Rectangle 29">
            <a:extLst>
              <a:ext uri="{FF2B5EF4-FFF2-40B4-BE49-F238E27FC236}">
                <a16:creationId xmlns:a16="http://schemas.microsoft.com/office/drawing/2014/main" id="{3A443F89-11F1-FBE1-23E1-36C226530222}"/>
              </a:ext>
            </a:extLst>
          </p:cNvPr>
          <p:cNvSpPr/>
          <p:nvPr/>
        </p:nvSpPr>
        <p:spPr>
          <a:xfrm>
            <a:off x="5134111" y="1882600"/>
            <a:ext cx="3698294" cy="1997576"/>
          </a:xfrm>
          <a:prstGeom prst="roundRect">
            <a:avLst>
              <a:gd name="adj" fmla="val 6097"/>
            </a:avLst>
          </a:prstGeom>
          <a:solidFill>
            <a:srgbClr val="FDCBE4"/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825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Science Module – </a:t>
            </a:r>
            <a:r>
              <a:rPr lang="en-US" dirty="0" err="1"/>
              <a:t>Chl</a:t>
            </a:r>
            <a:r>
              <a:rPr lang="en-US" dirty="0"/>
              <a:t> example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 rot="16200000">
            <a:off x="1101077" y="3792989"/>
            <a:ext cx="2391565" cy="276573"/>
          </a:xfrm>
          <a:prstGeom prst="roundRect">
            <a:avLst>
              <a:gd name="adj" fmla="val 6097"/>
            </a:avLst>
          </a:prstGeom>
          <a:noFill/>
          <a:ln w="12700"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6296631" y="4756710"/>
            <a:ext cx="980428" cy="366408"/>
          </a:xfrm>
          <a:prstGeom prst="roundRect">
            <a:avLst>
              <a:gd name="adj" fmla="val 6097"/>
            </a:avLst>
          </a:prstGeom>
          <a:noFill/>
          <a:ln w="12700"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i="1" dirty="0">
                <a:solidFill>
                  <a:sysClr val="windowText" lastClr="000000"/>
                </a:solidFill>
              </a:rPr>
              <a:t>Scheduler Module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EA6192-3CFB-C3DC-62C3-6BCFE4147647}"/>
              </a:ext>
            </a:extLst>
          </p:cNvPr>
          <p:cNvCxnSpPr>
            <a:cxnSpLocks/>
          </p:cNvCxnSpPr>
          <p:nvPr/>
        </p:nvCxnSpPr>
        <p:spPr>
          <a:xfrm flipH="1" flipV="1">
            <a:off x="2435146" y="4871354"/>
            <a:ext cx="3854257" cy="773"/>
          </a:xfrm>
          <a:prstGeom prst="straightConnector1">
            <a:avLst/>
          </a:prstGeom>
          <a:ln w="12700">
            <a:solidFill>
              <a:srgbClr val="50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E09718-9461-F519-738D-CED4577346E6}"/>
              </a:ext>
            </a:extLst>
          </p:cNvPr>
          <p:cNvCxnSpPr>
            <a:cxnSpLocks/>
          </p:cNvCxnSpPr>
          <p:nvPr/>
        </p:nvCxnSpPr>
        <p:spPr>
          <a:xfrm flipH="1">
            <a:off x="2426221" y="4990397"/>
            <a:ext cx="3870410" cy="0"/>
          </a:xfrm>
          <a:prstGeom prst="straightConnector1">
            <a:avLst/>
          </a:prstGeom>
          <a:ln w="12700">
            <a:solidFill>
              <a:srgbClr val="5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1883365" y="2107527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3336145" y="2107105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2737634" y="2251762"/>
            <a:ext cx="598511" cy="422"/>
          </a:xfrm>
          <a:prstGeom prst="straightConnector1">
            <a:avLst/>
          </a:prstGeom>
          <a:ln w="12700">
            <a:solidFill>
              <a:srgbClr val="50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E9E35F-81DE-74CF-0F9A-551E2E925FC1}"/>
              </a:ext>
            </a:extLst>
          </p:cNvPr>
          <p:cNvCxnSpPr>
            <a:cxnSpLocks/>
          </p:cNvCxnSpPr>
          <p:nvPr/>
        </p:nvCxnSpPr>
        <p:spPr>
          <a:xfrm>
            <a:off x="2301785" y="2396417"/>
            <a:ext cx="0" cy="339075"/>
          </a:xfrm>
          <a:prstGeom prst="straightConnector1">
            <a:avLst/>
          </a:prstGeom>
          <a:ln w="12700">
            <a:solidFill>
              <a:srgbClr val="5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1790869" y="1860474"/>
            <a:ext cx="2460880" cy="676916"/>
          </a:xfrm>
          <a:prstGeom prst="roundRect">
            <a:avLst>
              <a:gd name="adj" fmla="val 6097"/>
            </a:avLst>
          </a:prstGeom>
          <a:noFill/>
          <a:ln w="12700"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i="1" dirty="0">
                <a:solidFill>
                  <a:sysClr val="windowText" lastClr="000000"/>
                </a:solidFill>
              </a:rPr>
              <a:t>Simulation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2737634" y="2029863"/>
            <a:ext cx="57580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DFBA05-B539-78D5-5C05-2D3F74E0B517}"/>
              </a:ext>
            </a:extLst>
          </p:cNvPr>
          <p:cNvSpPr txBox="1"/>
          <p:nvPr/>
        </p:nvSpPr>
        <p:spPr>
          <a:xfrm>
            <a:off x="2261891" y="2378719"/>
            <a:ext cx="920465" cy="18466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-Environment Events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C94E85-CBF9-94D3-1288-5E961FA14686}"/>
              </a:ext>
            </a:extLst>
          </p:cNvPr>
          <p:cNvSpPr txBox="1"/>
          <p:nvPr/>
        </p:nvSpPr>
        <p:spPr>
          <a:xfrm>
            <a:off x="2600269" y="2621835"/>
            <a:ext cx="963497" cy="33470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-Raw multi/hyperspectral images (from self or other agents)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180917-7F8D-9D6D-41FC-6333D62BEFD1}"/>
              </a:ext>
            </a:extLst>
          </p:cNvPr>
          <p:cNvSpPr txBox="1"/>
          <p:nvPr/>
        </p:nvSpPr>
        <p:spPr>
          <a:xfrm>
            <a:off x="2624293" y="5003088"/>
            <a:ext cx="1179611" cy="41549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-Scheduled Measurement Measurements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(out)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 (out)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A2710D44-CD41-29EF-090E-B62D030E41D5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2425111" y="2265834"/>
            <a:ext cx="2986160" cy="751913"/>
          </a:xfrm>
          <a:prstGeom prst="bentConnector3">
            <a:avLst>
              <a:gd name="adj1" fmla="val 65666"/>
            </a:avLst>
          </a:prstGeom>
          <a:ln w="12700">
            <a:solidFill>
              <a:srgbClr val="5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333C00C-4FE5-2D13-43B0-580354686F1E}"/>
              </a:ext>
            </a:extLst>
          </p:cNvPr>
          <p:cNvSpPr/>
          <p:nvPr/>
        </p:nvSpPr>
        <p:spPr>
          <a:xfrm>
            <a:off x="5411270" y="2118423"/>
            <a:ext cx="862659" cy="294823"/>
          </a:xfrm>
          <a:prstGeom prst="rect">
            <a:avLst/>
          </a:prstGeom>
          <a:noFill/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i="1" dirty="0">
                <a:solidFill>
                  <a:sysClr val="windowText" lastClr="000000"/>
                </a:solidFill>
              </a:rPr>
              <a:t>On-board Processor – 2BDA algorithm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3D829D-A528-94C9-8494-2F61383F6CFD}"/>
              </a:ext>
            </a:extLst>
          </p:cNvPr>
          <p:cNvSpPr/>
          <p:nvPr/>
        </p:nvSpPr>
        <p:spPr>
          <a:xfrm>
            <a:off x="7697722" y="3186684"/>
            <a:ext cx="871742" cy="365858"/>
          </a:xfrm>
          <a:prstGeom prst="rect">
            <a:avLst/>
          </a:prstGeom>
          <a:noFill/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i="1" dirty="0">
                <a:solidFill>
                  <a:sysClr val="windowText" lastClr="000000"/>
                </a:solidFill>
              </a:rPr>
              <a:t>Science Value Model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1D70ECF-0BA2-9645-77B0-942EB68B78C9}"/>
              </a:ext>
            </a:extLst>
          </p:cNvPr>
          <p:cNvSpPr/>
          <p:nvPr/>
        </p:nvSpPr>
        <p:spPr>
          <a:xfrm>
            <a:off x="7703590" y="2516785"/>
            <a:ext cx="862659" cy="382601"/>
          </a:xfrm>
          <a:prstGeom prst="rect">
            <a:avLst/>
          </a:prstGeom>
          <a:noFill/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Science Predictive Models – rainfall? Temperature? Historical?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46EED2-3424-1EB9-FF9B-CE253E83208B}"/>
              </a:ext>
            </a:extLst>
          </p:cNvPr>
          <p:cNvSpPr txBox="1"/>
          <p:nvPr/>
        </p:nvSpPr>
        <p:spPr>
          <a:xfrm>
            <a:off x="6692159" y="3427462"/>
            <a:ext cx="656132" cy="41549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A20056-4CD9-1B13-1C68-741D4CCA1883}"/>
              </a:ext>
            </a:extLst>
          </p:cNvPr>
          <p:cNvSpPr/>
          <p:nvPr/>
        </p:nvSpPr>
        <p:spPr>
          <a:xfrm>
            <a:off x="6412775" y="2548466"/>
            <a:ext cx="862659" cy="382601"/>
          </a:xfrm>
          <a:prstGeom prst="rect">
            <a:avLst/>
          </a:prstGeom>
          <a:noFill/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i="1" dirty="0">
                <a:solidFill>
                  <a:sysClr val="windowText" lastClr="000000"/>
                </a:solidFill>
              </a:rPr>
              <a:t>Science data-base – past and current chlorophyll levels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17F36ACC-D4DE-F93B-AFEE-AD3304AF327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25111" y="2368223"/>
            <a:ext cx="2986160" cy="774225"/>
          </a:xfrm>
          <a:prstGeom prst="bentConnector3">
            <a:avLst>
              <a:gd name="adj1" fmla="val 29468"/>
            </a:avLst>
          </a:prstGeom>
          <a:ln w="12700">
            <a:solidFill>
              <a:srgbClr val="5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6EC3041-3164-13AC-902A-60821ECB5BEA}"/>
              </a:ext>
            </a:extLst>
          </p:cNvPr>
          <p:cNvSpPr txBox="1"/>
          <p:nvPr/>
        </p:nvSpPr>
        <p:spPr>
          <a:xfrm>
            <a:off x="2590793" y="3160127"/>
            <a:ext cx="963497" cy="41549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Data (from self)</a:t>
            </a: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939AA12F-0A90-92EA-F0B3-309DA49DE62F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 flipV="1">
            <a:off x="6667250" y="3369613"/>
            <a:ext cx="1030472" cy="1383230"/>
          </a:xfrm>
          <a:prstGeom prst="bentConnector2">
            <a:avLst/>
          </a:prstGeom>
          <a:ln w="12700">
            <a:solidFill>
              <a:srgbClr val="5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FC36B9AC-1C0C-F0CC-0FB1-88FE11C81F29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7130538" y="2644633"/>
            <a:ext cx="280749" cy="853616"/>
          </a:xfrm>
          <a:prstGeom prst="bentConnector2">
            <a:avLst/>
          </a:prstGeom>
          <a:ln w="12700">
            <a:solidFill>
              <a:srgbClr val="5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86F231F-B8B1-62A3-B18F-BFD1B86C5088}"/>
              </a:ext>
            </a:extLst>
          </p:cNvPr>
          <p:cNvSpPr txBox="1"/>
          <p:nvPr/>
        </p:nvSpPr>
        <p:spPr>
          <a:xfrm>
            <a:off x="6816178" y="2971751"/>
            <a:ext cx="923228" cy="25391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-Mission Requirements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-Past measurement data</a:t>
            </a:r>
          </a:p>
        </p:txBody>
      </p:sp>
      <p:cxnSp>
        <p:nvCxnSpPr>
          <p:cNvPr id="35" name="Elbow Connector 34"/>
          <p:cNvCxnSpPr>
            <a:stCxn id="40" idx="3"/>
            <a:endCxn id="30" idx="0"/>
          </p:cNvCxnSpPr>
          <p:nvPr/>
        </p:nvCxnSpPr>
        <p:spPr>
          <a:xfrm>
            <a:off x="6273929" y="2265834"/>
            <a:ext cx="570176" cy="282632"/>
          </a:xfrm>
          <a:prstGeom prst="bentConnector2">
            <a:avLst/>
          </a:prstGeom>
          <a:ln w="12700">
            <a:solidFill>
              <a:srgbClr val="5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cxnSpLocks/>
            <a:endCxn id="30" idx="1"/>
          </p:cNvCxnSpPr>
          <p:nvPr/>
        </p:nvCxnSpPr>
        <p:spPr>
          <a:xfrm flipV="1">
            <a:off x="2425111" y="2739767"/>
            <a:ext cx="3987665" cy="277980"/>
          </a:xfrm>
          <a:prstGeom prst="bentConnector3">
            <a:avLst>
              <a:gd name="adj1" fmla="val 49203"/>
            </a:avLst>
          </a:prstGeom>
          <a:ln w="12700">
            <a:solidFill>
              <a:srgbClr val="5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1CA20056-4CD9-1B13-1C68-741D4CCA1883}"/>
              </a:ext>
            </a:extLst>
          </p:cNvPr>
          <p:cNvSpPr/>
          <p:nvPr/>
        </p:nvSpPr>
        <p:spPr>
          <a:xfrm>
            <a:off x="6997891" y="2065735"/>
            <a:ext cx="862659" cy="382601"/>
          </a:xfrm>
          <a:prstGeom prst="rect">
            <a:avLst/>
          </a:prstGeom>
          <a:noFill/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5" i="1" dirty="0">
                <a:solidFill>
                  <a:sysClr val="windowText" lastClr="000000"/>
                </a:solidFill>
              </a:rPr>
              <a:t>Science “reasoning” – sees if chlorophyll concentration is above 1 standard deviation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6F231F-B8B1-62A3-B18F-BFD1B86C5088}"/>
              </a:ext>
            </a:extLst>
          </p:cNvPr>
          <p:cNvSpPr txBox="1"/>
          <p:nvPr/>
        </p:nvSpPr>
        <p:spPr>
          <a:xfrm>
            <a:off x="6296631" y="2131787"/>
            <a:ext cx="615164" cy="17312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sz="525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Chl</a:t>
            </a:r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 product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86F231F-B8B1-62A3-B18F-BFD1B86C5088}"/>
              </a:ext>
            </a:extLst>
          </p:cNvPr>
          <p:cNvSpPr txBox="1"/>
          <p:nvPr/>
        </p:nvSpPr>
        <p:spPr>
          <a:xfrm>
            <a:off x="7216357" y="2550928"/>
            <a:ext cx="523049" cy="25391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-Past </a:t>
            </a:r>
            <a:r>
              <a:rPr lang="en-US" sz="525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chl</a:t>
            </a:r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 levels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33B2485-56BB-B744-1691-4A841EE7EED7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7276787" y="2448336"/>
            <a:ext cx="152434" cy="116322"/>
          </a:xfrm>
          <a:prstGeom prst="bentConnector2">
            <a:avLst/>
          </a:prstGeom>
          <a:ln w="12700">
            <a:solidFill>
              <a:srgbClr val="5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C6E81B2D-133C-C8B1-CCCA-615B7862CE9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95401" y="2937579"/>
            <a:ext cx="287297" cy="210912"/>
          </a:xfrm>
          <a:prstGeom prst="bentConnector3">
            <a:avLst>
              <a:gd name="adj1" fmla="val 27897"/>
            </a:avLst>
          </a:prstGeom>
          <a:ln w="12700">
            <a:solidFill>
              <a:srgbClr val="5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E5450C8-5388-0386-A60C-800429B4E5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76779" y="3019085"/>
            <a:ext cx="316647" cy="64469"/>
          </a:xfrm>
          <a:prstGeom prst="bentConnector3">
            <a:avLst>
              <a:gd name="adj1" fmla="val 50000"/>
            </a:avLst>
          </a:prstGeom>
          <a:ln w="12700">
            <a:solidFill>
              <a:srgbClr val="5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0E2132F-2F8C-01D3-FD22-6766287F098D}"/>
              </a:ext>
            </a:extLst>
          </p:cNvPr>
          <p:cNvSpPr txBox="1"/>
          <p:nvPr/>
        </p:nvSpPr>
        <p:spPr>
          <a:xfrm>
            <a:off x="7872489" y="2861957"/>
            <a:ext cx="568297" cy="25391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-Observation metrics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8B51E8-7086-C37A-CDCD-C660859A835E}"/>
              </a:ext>
            </a:extLst>
          </p:cNvPr>
          <p:cNvSpPr txBox="1"/>
          <p:nvPr/>
        </p:nvSpPr>
        <p:spPr>
          <a:xfrm>
            <a:off x="8423414" y="2857961"/>
            <a:ext cx="534088" cy="33470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-Algal bloom likelihood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F20571F1-E866-30E6-F1FB-FD721F80B7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92254" y="2706449"/>
            <a:ext cx="738346" cy="222123"/>
          </a:xfrm>
          <a:prstGeom prst="bentConnector3">
            <a:avLst>
              <a:gd name="adj1" fmla="val 70299"/>
            </a:avLst>
          </a:prstGeom>
          <a:ln w="12700">
            <a:solidFill>
              <a:srgbClr val="5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09AB819-BE2F-2DD3-5C7B-5CFC6E6541E1}"/>
              </a:ext>
            </a:extLst>
          </p:cNvPr>
          <p:cNvSpPr txBox="1"/>
          <p:nvPr/>
        </p:nvSpPr>
        <p:spPr>
          <a:xfrm>
            <a:off x="7337655" y="2753729"/>
            <a:ext cx="464207" cy="25391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sz="525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Chl</a:t>
            </a:r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 outliers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93CA94-BA1D-4112-B212-2D2DA1FFF84E}"/>
              </a:ext>
            </a:extLst>
          </p:cNvPr>
          <p:cNvSpPr txBox="1"/>
          <p:nvPr/>
        </p:nvSpPr>
        <p:spPr>
          <a:xfrm>
            <a:off x="2624985" y="4559731"/>
            <a:ext cx="1105816" cy="33470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 (in)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(in)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46B05F7-51AE-403B-BA93-070B5A6F3545}"/>
              </a:ext>
            </a:extLst>
          </p:cNvPr>
          <p:cNvCxnSpPr>
            <a:cxnSpLocks/>
          </p:cNvCxnSpPr>
          <p:nvPr/>
        </p:nvCxnSpPr>
        <p:spPr>
          <a:xfrm flipH="1">
            <a:off x="1018450" y="4254387"/>
            <a:ext cx="1139501" cy="0"/>
          </a:xfrm>
          <a:prstGeom prst="straightConnector1">
            <a:avLst/>
          </a:prstGeom>
          <a:ln w="12700">
            <a:solidFill>
              <a:srgbClr val="5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5CC7DDE-78F0-48D0-B5A2-AEC4BBA79175}"/>
              </a:ext>
            </a:extLst>
          </p:cNvPr>
          <p:cNvCxnSpPr>
            <a:cxnSpLocks/>
          </p:cNvCxnSpPr>
          <p:nvPr/>
        </p:nvCxnSpPr>
        <p:spPr>
          <a:xfrm flipH="1">
            <a:off x="1035943" y="4858331"/>
            <a:ext cx="1122628" cy="0"/>
          </a:xfrm>
          <a:prstGeom prst="straightConnector1">
            <a:avLst/>
          </a:prstGeom>
          <a:ln w="12700">
            <a:solidFill>
              <a:srgbClr val="5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56">
            <a:extLst>
              <a:ext uri="{FF2B5EF4-FFF2-40B4-BE49-F238E27FC236}">
                <a16:creationId xmlns:a16="http://schemas.microsoft.com/office/drawing/2014/main" id="{68464BB9-5A34-4B87-9C42-6AF064B04E7B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1030460" y="2251761"/>
            <a:ext cx="852905" cy="423"/>
          </a:xfrm>
          <a:prstGeom prst="bentConnector3">
            <a:avLst>
              <a:gd name="adj1" fmla="val 50000"/>
            </a:avLst>
          </a:prstGeom>
          <a:ln w="12700">
            <a:solidFill>
              <a:srgbClr val="5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30">
            <a:extLst>
              <a:ext uri="{FF2B5EF4-FFF2-40B4-BE49-F238E27FC236}">
                <a16:creationId xmlns:a16="http://schemas.microsoft.com/office/drawing/2014/main" id="{0B464CCD-9EF1-4EC1-883D-305F60232173}"/>
              </a:ext>
            </a:extLst>
          </p:cNvPr>
          <p:cNvSpPr/>
          <p:nvPr/>
        </p:nvSpPr>
        <p:spPr>
          <a:xfrm rot="16200000">
            <a:off x="296722" y="3159754"/>
            <a:ext cx="1069305" cy="37454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73" name="Rounded Rectangle 30">
            <a:extLst>
              <a:ext uri="{FF2B5EF4-FFF2-40B4-BE49-F238E27FC236}">
                <a16:creationId xmlns:a16="http://schemas.microsoft.com/office/drawing/2014/main" id="{37CDE464-223D-43E9-AD8A-CD99E80EB772}"/>
              </a:ext>
            </a:extLst>
          </p:cNvPr>
          <p:cNvSpPr/>
          <p:nvPr/>
        </p:nvSpPr>
        <p:spPr>
          <a:xfrm rot="16200000">
            <a:off x="234906" y="4431574"/>
            <a:ext cx="1203154" cy="3989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4" name="Rounded Rectangle 30">
            <a:extLst>
              <a:ext uri="{FF2B5EF4-FFF2-40B4-BE49-F238E27FC236}">
                <a16:creationId xmlns:a16="http://schemas.microsoft.com/office/drawing/2014/main" id="{6C66D5E0-D9BF-42EA-AFEE-F058E2A65E7F}"/>
              </a:ext>
            </a:extLst>
          </p:cNvPr>
          <p:cNvSpPr/>
          <p:nvPr/>
        </p:nvSpPr>
        <p:spPr>
          <a:xfrm rot="16200000">
            <a:off x="391710" y="2025062"/>
            <a:ext cx="824102" cy="45339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Sim Manager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C6ADFD5-7E0B-4ABF-BCC9-09C06FAA81CF}"/>
              </a:ext>
            </a:extLst>
          </p:cNvPr>
          <p:cNvCxnSpPr>
            <a:cxnSpLocks/>
            <a:endCxn id="72" idx="2"/>
          </p:cNvCxnSpPr>
          <p:nvPr/>
        </p:nvCxnSpPr>
        <p:spPr>
          <a:xfrm flipH="1">
            <a:off x="1018648" y="3347027"/>
            <a:ext cx="1139925" cy="0"/>
          </a:xfrm>
          <a:prstGeom prst="straightConnector1">
            <a:avLst/>
          </a:prstGeom>
          <a:ln w="12700">
            <a:solidFill>
              <a:srgbClr val="5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121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19B6-9329-6B7D-0695-6690360E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354D4-5497-4978-07C1-F7D147C46F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86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6DE65-A066-88DC-A419-75253DB9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Module - Plan Execution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DE7C3-436A-F81F-D10B-370C41B1C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663" y="1476587"/>
            <a:ext cx="5995640" cy="482261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i="1" dirty="0"/>
              <a:t>Scenario:</a:t>
            </a:r>
          </a:p>
          <a:p>
            <a:r>
              <a:rPr lang="en-US" dirty="0"/>
              <a:t>2 Agents, one with instrument A and another with instrument B</a:t>
            </a:r>
          </a:p>
          <a:p>
            <a:r>
              <a:rPr lang="en-US" dirty="0"/>
              <a:t>1 GP of interest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Timeline:</a:t>
            </a: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Agent 1 performs routine measurement of GP1 with instrument A at T = 1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Agent 1 processes measurement and concludes GP1 is an area of interest for a measurement with instrument B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Agent 1 creates a measurement request for all agents in the network including itself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Agent 1 concludes that it does NOT possess the capabilities to perform the measurement request and therefore does not act on the request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Agent 1 attempts to send measurement request to Agent 2 at T = 2 but is unsuccessful (out of LOS)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Agent 1 sends measurement request to Agent 2 at T = 3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Agent 2 receives measurement request from Agent 1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Agent 2 concludes that it CAN perform the measurement in the request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Agent 2 schedules a measurement with instrument B at its next access to GP1 at T = 4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Agent 2 performs measurement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Agent 2 sends measurement results to Agent 1 at T = 4</a:t>
            </a:r>
          </a:p>
          <a:p>
            <a:pPr marL="385763" indent="-385763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6B4456-561B-8704-2C6A-82DBF510E6A5}"/>
              </a:ext>
            </a:extLst>
          </p:cNvPr>
          <p:cNvGrpSpPr/>
          <p:nvPr/>
        </p:nvGrpSpPr>
        <p:grpSpPr>
          <a:xfrm>
            <a:off x="6382512" y="2641664"/>
            <a:ext cx="685800" cy="685800"/>
            <a:chOff x="8717280" y="2379218"/>
            <a:chExt cx="914400" cy="914400"/>
          </a:xfrm>
        </p:grpSpPr>
        <p:pic>
          <p:nvPicPr>
            <p:cNvPr id="5" name="Graphic 4" descr="Satellite with solid fill">
              <a:extLst>
                <a:ext uri="{FF2B5EF4-FFF2-40B4-BE49-F238E27FC236}">
                  <a16:creationId xmlns:a16="http://schemas.microsoft.com/office/drawing/2014/main" id="{3C37AC90-45EB-4FD0-A87F-902F067E2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17280" y="2379218"/>
              <a:ext cx="914400" cy="914400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8F73EE-70D8-36F5-397F-5D78061538BE}"/>
                </a:ext>
              </a:extLst>
            </p:cNvPr>
            <p:cNvSpPr/>
            <p:nvPr/>
          </p:nvSpPr>
          <p:spPr>
            <a:xfrm>
              <a:off x="9089136" y="2746756"/>
              <a:ext cx="170688" cy="1793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EF5A5F-3613-6A75-C0FF-45DCB473B1DD}"/>
              </a:ext>
            </a:extLst>
          </p:cNvPr>
          <p:cNvGrpSpPr/>
          <p:nvPr/>
        </p:nvGrpSpPr>
        <p:grpSpPr>
          <a:xfrm>
            <a:off x="7767828" y="2673668"/>
            <a:ext cx="685800" cy="685800"/>
            <a:chOff x="10357104" y="2421890"/>
            <a:chExt cx="914400" cy="914400"/>
          </a:xfrm>
        </p:grpSpPr>
        <p:pic>
          <p:nvPicPr>
            <p:cNvPr id="20" name="Graphic 19" descr="Satellite with solid fill">
              <a:extLst>
                <a:ext uri="{FF2B5EF4-FFF2-40B4-BE49-F238E27FC236}">
                  <a16:creationId xmlns:a16="http://schemas.microsoft.com/office/drawing/2014/main" id="{DBFA7F02-F256-4E7E-271C-6FCA61946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57104" y="2421890"/>
              <a:ext cx="914400" cy="914400"/>
            </a:xfrm>
            <a:prstGeom prst="rect">
              <a:avLst/>
            </a:prstGeom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4EB579A-C398-F1F0-0B25-8C2360FB3DD4}"/>
                </a:ext>
              </a:extLst>
            </p:cNvPr>
            <p:cNvSpPr/>
            <p:nvPr/>
          </p:nvSpPr>
          <p:spPr>
            <a:xfrm>
              <a:off x="10728960" y="2789428"/>
              <a:ext cx="170688" cy="1793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2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4E9783-4FF4-86D5-CBF9-7C80C276D1E3}"/>
              </a:ext>
            </a:extLst>
          </p:cNvPr>
          <p:cNvGrpSpPr/>
          <p:nvPr/>
        </p:nvGrpSpPr>
        <p:grpSpPr>
          <a:xfrm>
            <a:off x="7068312" y="3935359"/>
            <a:ext cx="733320" cy="822853"/>
            <a:chOff x="7904112" y="4706759"/>
            <a:chExt cx="977760" cy="1097137"/>
          </a:xfrm>
        </p:grpSpPr>
        <p:pic>
          <p:nvPicPr>
            <p:cNvPr id="19" name="Graphic 18" descr="Highway scene with solid fill">
              <a:extLst>
                <a:ext uri="{FF2B5EF4-FFF2-40B4-BE49-F238E27FC236}">
                  <a16:creationId xmlns:a16="http://schemas.microsoft.com/office/drawing/2014/main" id="{94D2D7C4-7669-D3BF-AEAC-CADB59678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04112" y="4706759"/>
              <a:ext cx="914400" cy="9144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D23855-FD02-3740-5E66-9555775ECABD}"/>
                </a:ext>
              </a:extLst>
            </p:cNvPr>
            <p:cNvSpPr txBox="1"/>
            <p:nvPr/>
          </p:nvSpPr>
          <p:spPr>
            <a:xfrm>
              <a:off x="8296008" y="5188343"/>
              <a:ext cx="585864" cy="615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GP1</a:t>
              </a:r>
            </a:p>
          </p:txBody>
        </p:sp>
      </p:grpSp>
      <p:pic>
        <p:nvPicPr>
          <p:cNvPr id="30" name="Graphic 29" descr="Thought bubble outline">
            <a:extLst>
              <a:ext uri="{FF2B5EF4-FFF2-40B4-BE49-F238E27FC236}">
                <a16:creationId xmlns:a16="http://schemas.microsoft.com/office/drawing/2014/main" id="{39935AEA-668F-6C2E-D3A6-1279C4B8F7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33929" y="2263521"/>
            <a:ext cx="685800" cy="6858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6324BF5-A64D-49C7-CBAB-CB7B6DDC603B}"/>
              </a:ext>
            </a:extLst>
          </p:cNvPr>
          <p:cNvSpPr txBox="1"/>
          <p:nvPr/>
        </p:nvSpPr>
        <p:spPr>
          <a:xfrm>
            <a:off x="8357129" y="2411548"/>
            <a:ext cx="562599" cy="219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25" dirty="0" err="1"/>
              <a:t>Instr</a:t>
            </a:r>
            <a:r>
              <a:rPr lang="en-US" sz="825" dirty="0"/>
              <a:t> B</a:t>
            </a:r>
          </a:p>
        </p:txBody>
      </p:sp>
      <p:pic>
        <p:nvPicPr>
          <p:cNvPr id="32" name="Graphic 31" descr="Thought bubble outline">
            <a:extLst>
              <a:ext uri="{FF2B5EF4-FFF2-40B4-BE49-F238E27FC236}">
                <a16:creationId xmlns:a16="http://schemas.microsoft.com/office/drawing/2014/main" id="{2478070B-3423-29A9-899A-8B29DEA051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48613" y="2189702"/>
            <a:ext cx="685800" cy="6858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B58EDCB-46B2-B98B-ED3C-16B3CBCEDB29}"/>
              </a:ext>
            </a:extLst>
          </p:cNvPr>
          <p:cNvSpPr txBox="1"/>
          <p:nvPr/>
        </p:nvSpPr>
        <p:spPr>
          <a:xfrm>
            <a:off x="6971813" y="2337730"/>
            <a:ext cx="562599" cy="219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25" dirty="0" err="1"/>
              <a:t>Instr</a:t>
            </a:r>
            <a:r>
              <a:rPr lang="en-US" sz="825" dirty="0"/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2630514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Module - Plan Execution 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273567" y="1693778"/>
            <a:ext cx="6039353" cy="3887656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5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1742367" y="2692459"/>
            <a:ext cx="3217187" cy="2840066"/>
          </a:xfrm>
          <a:prstGeom prst="roundRect">
            <a:avLst>
              <a:gd name="adj" fmla="val 3300"/>
            </a:avLst>
          </a:prstGeom>
          <a:solidFill>
            <a:srgbClr val="FDCBE4"/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9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5961217" y="3284856"/>
            <a:ext cx="980428" cy="230617"/>
          </a:xfrm>
          <a:prstGeom prst="roundRect">
            <a:avLst>
              <a:gd name="adj" fmla="val 6097"/>
            </a:avLst>
          </a:prstGeom>
          <a:noFill/>
          <a:ln w="12700"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5965904" y="4106166"/>
            <a:ext cx="980428" cy="230617"/>
          </a:xfrm>
          <a:prstGeom prst="roundRect">
            <a:avLst>
              <a:gd name="adj" fmla="val 6097"/>
            </a:avLst>
          </a:prstGeom>
          <a:noFill/>
          <a:ln w="12700"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25" i="1" dirty="0">
                <a:solidFill>
                  <a:sysClr val="windowText" lastClr="000000"/>
                </a:solidFill>
              </a:rPr>
              <a:t>Planning Module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</p:cNvCxnSpPr>
          <p:nvPr/>
        </p:nvCxnSpPr>
        <p:spPr>
          <a:xfrm flipH="1">
            <a:off x="1550139" y="4261297"/>
            <a:ext cx="277529" cy="554"/>
          </a:xfrm>
          <a:prstGeom prst="straightConnector1">
            <a:avLst/>
          </a:prstGeom>
          <a:ln w="12700">
            <a:solidFill>
              <a:srgbClr val="5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</p:cNvCxnSpPr>
          <p:nvPr/>
        </p:nvCxnSpPr>
        <p:spPr>
          <a:xfrm flipH="1">
            <a:off x="1550139" y="4860291"/>
            <a:ext cx="280941" cy="554"/>
          </a:xfrm>
          <a:prstGeom prst="straightConnector1">
            <a:avLst/>
          </a:prstGeom>
          <a:ln w="12700">
            <a:solidFill>
              <a:srgbClr val="5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A95947-F6FE-37CA-E02B-B0F9DFACB9A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451431" y="3515473"/>
            <a:ext cx="4687" cy="590693"/>
          </a:xfrm>
          <a:prstGeom prst="straightConnector1">
            <a:avLst/>
          </a:prstGeom>
          <a:ln w="12700">
            <a:solidFill>
              <a:srgbClr val="5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2680523" y="2052024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4133304" y="2051602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3534793" y="2196259"/>
            <a:ext cx="598511" cy="422"/>
          </a:xfrm>
          <a:prstGeom prst="straightConnector1">
            <a:avLst/>
          </a:prstGeom>
          <a:ln w="12700">
            <a:solidFill>
              <a:srgbClr val="50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2588028" y="1804971"/>
            <a:ext cx="2460880" cy="676916"/>
          </a:xfrm>
          <a:prstGeom prst="roundRect">
            <a:avLst>
              <a:gd name="adj" fmla="val 6097"/>
            </a:avLst>
          </a:prstGeom>
          <a:noFill/>
          <a:ln w="12700"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i="1" dirty="0">
                <a:solidFill>
                  <a:sysClr val="windowText" lastClr="000000"/>
                </a:solidFill>
              </a:rPr>
              <a:t>Simulation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3534793" y="1974360"/>
            <a:ext cx="598511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351ABAC9-95DA-DB64-1D76-AEB49F238802}"/>
              </a:ext>
            </a:extLst>
          </p:cNvPr>
          <p:cNvSpPr/>
          <p:nvPr/>
        </p:nvSpPr>
        <p:spPr>
          <a:xfrm rot="16200000">
            <a:off x="1522271" y="4428337"/>
            <a:ext cx="886086" cy="268466"/>
          </a:xfrm>
          <a:prstGeom prst="roundRect">
            <a:avLst>
              <a:gd name="adj" fmla="val 3300"/>
            </a:avLst>
          </a:prstGeom>
          <a:noFill/>
          <a:ln w="12700">
            <a:solidFill>
              <a:srgbClr val="5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i="1" dirty="0">
                <a:solidFill>
                  <a:sysClr val="windowText" lastClr="000000"/>
                </a:solidFill>
              </a:rPr>
              <a:t>Transmission Delay Emulator</a:t>
            </a: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217BB112-4919-5EF6-1341-F6C36B25E02B}"/>
              </a:ext>
            </a:extLst>
          </p:cNvPr>
          <p:cNvSpPr/>
          <p:nvPr/>
        </p:nvSpPr>
        <p:spPr>
          <a:xfrm>
            <a:off x="2452767" y="3015925"/>
            <a:ext cx="2278861" cy="2368484"/>
          </a:xfrm>
          <a:prstGeom prst="roundRect">
            <a:avLst>
              <a:gd name="adj" fmla="val 3300"/>
            </a:avLst>
          </a:prstGeom>
          <a:noFill/>
          <a:ln w="12700"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88" i="1" dirty="0">
                <a:solidFill>
                  <a:sysClr val="windowText" lastClr="000000"/>
                </a:solidFill>
              </a:rPr>
              <a:t>Platform Emulator</a:t>
            </a:r>
          </a:p>
        </p:txBody>
      </p:sp>
      <p:sp>
        <p:nvSpPr>
          <p:cNvPr id="60" name="Rounded Rectangle 29">
            <a:extLst>
              <a:ext uri="{FF2B5EF4-FFF2-40B4-BE49-F238E27FC236}">
                <a16:creationId xmlns:a16="http://schemas.microsoft.com/office/drawing/2014/main" id="{FF61DADA-E76D-99A4-ABE1-66DEFE816698}"/>
              </a:ext>
            </a:extLst>
          </p:cNvPr>
          <p:cNvSpPr/>
          <p:nvPr/>
        </p:nvSpPr>
        <p:spPr>
          <a:xfrm>
            <a:off x="3070157" y="5037986"/>
            <a:ext cx="502943" cy="233355"/>
          </a:xfrm>
          <a:prstGeom prst="roundRect">
            <a:avLst>
              <a:gd name="adj" fmla="val 3300"/>
            </a:avLst>
          </a:prstGeom>
          <a:noFill/>
          <a:ln w="12700">
            <a:solidFill>
              <a:srgbClr val="5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Payload</a:t>
            </a:r>
          </a:p>
        </p:txBody>
      </p:sp>
      <p:cxnSp>
        <p:nvCxnSpPr>
          <p:cNvPr id="160" name="Elbow Connector 56">
            <a:extLst>
              <a:ext uri="{FF2B5EF4-FFF2-40B4-BE49-F238E27FC236}">
                <a16:creationId xmlns:a16="http://schemas.microsoft.com/office/drawing/2014/main" id="{8F38ED55-85B4-23DF-B418-4B917428540D}"/>
              </a:ext>
            </a:extLst>
          </p:cNvPr>
          <p:cNvCxnSpPr>
            <a:cxnSpLocks/>
            <a:stCxn id="89" idx="0"/>
            <a:endCxn id="12" idx="1"/>
          </p:cNvCxnSpPr>
          <p:nvPr/>
        </p:nvCxnSpPr>
        <p:spPr>
          <a:xfrm rot="16200000" flipH="1">
            <a:off x="4927359" y="2366308"/>
            <a:ext cx="65170" cy="2002544"/>
          </a:xfrm>
          <a:prstGeom prst="bentConnector4">
            <a:avLst>
              <a:gd name="adj1" fmla="val -263082"/>
              <a:gd name="adj2" fmla="val 44455"/>
            </a:avLst>
          </a:prstGeom>
          <a:ln w="12700">
            <a:solidFill>
              <a:srgbClr val="5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29">
            <a:extLst>
              <a:ext uri="{FF2B5EF4-FFF2-40B4-BE49-F238E27FC236}">
                <a16:creationId xmlns:a16="http://schemas.microsoft.com/office/drawing/2014/main" id="{AD0BCC4D-3FD7-21C3-0DE9-F78C5720B017}"/>
              </a:ext>
            </a:extLst>
          </p:cNvPr>
          <p:cNvSpPr/>
          <p:nvPr/>
        </p:nvSpPr>
        <p:spPr>
          <a:xfrm>
            <a:off x="2666632" y="3509089"/>
            <a:ext cx="500715" cy="178832"/>
          </a:xfrm>
          <a:prstGeom prst="roundRect">
            <a:avLst>
              <a:gd name="adj" fmla="val 3300"/>
            </a:avLst>
          </a:prstGeom>
          <a:noFill/>
          <a:ln w="12700">
            <a:solidFill>
              <a:srgbClr val="5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Reactive Planner</a:t>
            </a:r>
          </a:p>
        </p:txBody>
      </p:sp>
      <p:sp>
        <p:nvSpPr>
          <p:cNvPr id="72" name="Rounded Rectangle 29">
            <a:extLst>
              <a:ext uri="{FF2B5EF4-FFF2-40B4-BE49-F238E27FC236}">
                <a16:creationId xmlns:a16="http://schemas.microsoft.com/office/drawing/2014/main" id="{84D4896E-930E-472B-B585-48CDAD784539}"/>
              </a:ext>
            </a:extLst>
          </p:cNvPr>
          <p:cNvSpPr/>
          <p:nvPr/>
        </p:nvSpPr>
        <p:spPr>
          <a:xfrm>
            <a:off x="3070157" y="4744167"/>
            <a:ext cx="502943" cy="233355"/>
          </a:xfrm>
          <a:prstGeom prst="roundRect">
            <a:avLst>
              <a:gd name="adj" fmla="val 3300"/>
            </a:avLst>
          </a:prstGeom>
          <a:noFill/>
          <a:ln w="12700">
            <a:solidFill>
              <a:srgbClr val="5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Comms</a:t>
            </a:r>
            <a:endParaRPr lang="en-US" sz="450" i="1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29">
            <a:extLst>
              <a:ext uri="{FF2B5EF4-FFF2-40B4-BE49-F238E27FC236}">
                <a16:creationId xmlns:a16="http://schemas.microsoft.com/office/drawing/2014/main" id="{117013F9-A97F-4F7A-B68C-0B8700601C16}"/>
              </a:ext>
            </a:extLst>
          </p:cNvPr>
          <p:cNvSpPr/>
          <p:nvPr/>
        </p:nvSpPr>
        <p:spPr>
          <a:xfrm>
            <a:off x="3070157" y="4450349"/>
            <a:ext cx="502943" cy="233355"/>
          </a:xfrm>
          <a:prstGeom prst="roundRect">
            <a:avLst>
              <a:gd name="adj" fmla="val 3300"/>
            </a:avLst>
          </a:prstGeom>
          <a:noFill/>
          <a:ln w="12700">
            <a:solidFill>
              <a:srgbClr val="5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EPS</a:t>
            </a:r>
          </a:p>
        </p:txBody>
      </p:sp>
      <p:sp>
        <p:nvSpPr>
          <p:cNvPr id="75" name="Rounded Rectangle 29">
            <a:extLst>
              <a:ext uri="{FF2B5EF4-FFF2-40B4-BE49-F238E27FC236}">
                <a16:creationId xmlns:a16="http://schemas.microsoft.com/office/drawing/2014/main" id="{9EBDCE34-BAB4-4345-9C48-CB22D85302A0}"/>
              </a:ext>
            </a:extLst>
          </p:cNvPr>
          <p:cNvSpPr/>
          <p:nvPr/>
        </p:nvSpPr>
        <p:spPr>
          <a:xfrm>
            <a:off x="3070157" y="4156530"/>
            <a:ext cx="502943" cy="233355"/>
          </a:xfrm>
          <a:prstGeom prst="roundRect">
            <a:avLst>
              <a:gd name="adj" fmla="val 3300"/>
            </a:avLst>
          </a:prstGeom>
          <a:noFill/>
          <a:ln w="12700">
            <a:solidFill>
              <a:srgbClr val="5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GNC</a:t>
            </a:r>
          </a:p>
        </p:txBody>
      </p:sp>
      <p:sp>
        <p:nvSpPr>
          <p:cNvPr id="76" name="Rounded Rectangle 29">
            <a:extLst>
              <a:ext uri="{FF2B5EF4-FFF2-40B4-BE49-F238E27FC236}">
                <a16:creationId xmlns:a16="http://schemas.microsoft.com/office/drawing/2014/main" id="{EC542895-4B0F-4E1E-9A51-400E8AB0FFA4}"/>
              </a:ext>
            </a:extLst>
          </p:cNvPr>
          <p:cNvSpPr/>
          <p:nvPr/>
        </p:nvSpPr>
        <p:spPr>
          <a:xfrm>
            <a:off x="2618014" y="3255591"/>
            <a:ext cx="1931444" cy="818062"/>
          </a:xfrm>
          <a:prstGeom prst="roundRect">
            <a:avLst>
              <a:gd name="adj" fmla="val 3300"/>
            </a:avLst>
          </a:prstGeom>
          <a:noFill/>
          <a:ln w="12700">
            <a:solidFill>
              <a:srgbClr val="5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>
                <a:solidFill>
                  <a:sysClr val="windowText" lastClr="000000"/>
                </a:solidFill>
              </a:rPr>
              <a:t>CDH</a:t>
            </a:r>
          </a:p>
        </p:txBody>
      </p:sp>
      <p:sp>
        <p:nvSpPr>
          <p:cNvPr id="89" name="Rounded Rectangle 29">
            <a:extLst>
              <a:ext uri="{FF2B5EF4-FFF2-40B4-BE49-F238E27FC236}">
                <a16:creationId xmlns:a16="http://schemas.microsoft.com/office/drawing/2014/main" id="{A089AF54-A214-49A0-8D78-1A76942FC697}"/>
              </a:ext>
            </a:extLst>
          </p:cNvPr>
          <p:cNvSpPr/>
          <p:nvPr/>
        </p:nvSpPr>
        <p:spPr>
          <a:xfrm>
            <a:off x="3708315" y="3334995"/>
            <a:ext cx="500715" cy="221918"/>
          </a:xfrm>
          <a:prstGeom prst="roundRect">
            <a:avLst>
              <a:gd name="adj" fmla="val 3300"/>
            </a:avLst>
          </a:prstGeom>
          <a:noFill/>
          <a:ln w="12700">
            <a:solidFill>
              <a:srgbClr val="5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i="1" dirty="0">
                <a:solidFill>
                  <a:sysClr val="windowText" lastClr="000000"/>
                </a:solidFill>
              </a:rPr>
              <a:t>Disk Memory Emulator</a:t>
            </a:r>
          </a:p>
        </p:txBody>
      </p:sp>
      <p:sp>
        <p:nvSpPr>
          <p:cNvPr id="90" name="Rounded Rectangle 29">
            <a:extLst>
              <a:ext uri="{FF2B5EF4-FFF2-40B4-BE49-F238E27FC236}">
                <a16:creationId xmlns:a16="http://schemas.microsoft.com/office/drawing/2014/main" id="{7A899FE2-096C-4441-BC96-893DB6260128}"/>
              </a:ext>
            </a:extLst>
          </p:cNvPr>
          <p:cNvSpPr/>
          <p:nvPr/>
        </p:nvSpPr>
        <p:spPr>
          <a:xfrm>
            <a:off x="3578873" y="3779757"/>
            <a:ext cx="500715" cy="186091"/>
          </a:xfrm>
          <a:prstGeom prst="roundRect">
            <a:avLst>
              <a:gd name="adj" fmla="val 3300"/>
            </a:avLst>
          </a:prstGeom>
          <a:noFill/>
          <a:ln w="12700">
            <a:solidFill>
              <a:srgbClr val="5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i="1" dirty="0">
                <a:solidFill>
                  <a:sysClr val="windowText" lastClr="000000"/>
                </a:solidFill>
              </a:rPr>
              <a:t>Operations Executor</a:t>
            </a:r>
          </a:p>
        </p:txBody>
      </p:sp>
      <p:cxnSp>
        <p:nvCxnSpPr>
          <p:cNvPr id="105" name="Elbow Connector 56">
            <a:extLst>
              <a:ext uri="{FF2B5EF4-FFF2-40B4-BE49-F238E27FC236}">
                <a16:creationId xmlns:a16="http://schemas.microsoft.com/office/drawing/2014/main" id="{F5DF90EF-91A2-423E-827C-D647B4163013}"/>
              </a:ext>
            </a:extLst>
          </p:cNvPr>
          <p:cNvCxnSpPr>
            <a:cxnSpLocks/>
            <a:stCxn id="75" idx="1"/>
            <a:endCxn id="90" idx="1"/>
          </p:cNvCxnSpPr>
          <p:nvPr/>
        </p:nvCxnSpPr>
        <p:spPr>
          <a:xfrm rot="10800000" flipH="1">
            <a:off x="3070157" y="3872804"/>
            <a:ext cx="508716" cy="400405"/>
          </a:xfrm>
          <a:prstGeom prst="bentConnector3">
            <a:avLst>
              <a:gd name="adj1" fmla="val -33702"/>
            </a:avLst>
          </a:prstGeom>
          <a:ln w="12700">
            <a:solidFill>
              <a:srgbClr val="50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56">
            <a:extLst>
              <a:ext uri="{FF2B5EF4-FFF2-40B4-BE49-F238E27FC236}">
                <a16:creationId xmlns:a16="http://schemas.microsoft.com/office/drawing/2014/main" id="{1276588E-6E95-4E3A-9113-31E5B78741FD}"/>
              </a:ext>
            </a:extLst>
          </p:cNvPr>
          <p:cNvCxnSpPr>
            <a:cxnSpLocks/>
            <a:stCxn id="73" idx="1"/>
            <a:endCxn id="90" idx="1"/>
          </p:cNvCxnSpPr>
          <p:nvPr/>
        </p:nvCxnSpPr>
        <p:spPr>
          <a:xfrm rot="10800000" flipH="1">
            <a:off x="3070157" y="3872804"/>
            <a:ext cx="508716" cy="694223"/>
          </a:xfrm>
          <a:prstGeom prst="bentConnector3">
            <a:avLst>
              <a:gd name="adj1" fmla="val -33702"/>
            </a:avLst>
          </a:prstGeom>
          <a:ln w="12700">
            <a:solidFill>
              <a:srgbClr val="50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56">
            <a:extLst>
              <a:ext uri="{FF2B5EF4-FFF2-40B4-BE49-F238E27FC236}">
                <a16:creationId xmlns:a16="http://schemas.microsoft.com/office/drawing/2014/main" id="{7E7DCF36-0AD7-4A5C-A0F2-A60BC87135E2}"/>
              </a:ext>
            </a:extLst>
          </p:cNvPr>
          <p:cNvCxnSpPr>
            <a:cxnSpLocks/>
            <a:stCxn id="72" idx="1"/>
            <a:endCxn id="90" idx="1"/>
          </p:cNvCxnSpPr>
          <p:nvPr/>
        </p:nvCxnSpPr>
        <p:spPr>
          <a:xfrm rot="10800000" flipH="1">
            <a:off x="3070157" y="3872804"/>
            <a:ext cx="508716" cy="988042"/>
          </a:xfrm>
          <a:prstGeom prst="bentConnector3">
            <a:avLst>
              <a:gd name="adj1" fmla="val -33702"/>
            </a:avLst>
          </a:prstGeom>
          <a:ln w="12700">
            <a:solidFill>
              <a:srgbClr val="50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6">
            <a:extLst>
              <a:ext uri="{FF2B5EF4-FFF2-40B4-BE49-F238E27FC236}">
                <a16:creationId xmlns:a16="http://schemas.microsoft.com/office/drawing/2014/main" id="{EE80653F-58C9-448D-9038-26256F33A14C}"/>
              </a:ext>
            </a:extLst>
          </p:cNvPr>
          <p:cNvCxnSpPr>
            <a:cxnSpLocks/>
            <a:stCxn id="60" idx="1"/>
            <a:endCxn id="90" idx="1"/>
          </p:cNvCxnSpPr>
          <p:nvPr/>
        </p:nvCxnSpPr>
        <p:spPr>
          <a:xfrm rot="10800000" flipH="1">
            <a:off x="3070157" y="3872803"/>
            <a:ext cx="508716" cy="1281861"/>
          </a:xfrm>
          <a:prstGeom prst="bentConnector3">
            <a:avLst>
              <a:gd name="adj1" fmla="val -33702"/>
            </a:avLst>
          </a:prstGeom>
          <a:ln w="12700">
            <a:solidFill>
              <a:srgbClr val="50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56">
            <a:extLst>
              <a:ext uri="{FF2B5EF4-FFF2-40B4-BE49-F238E27FC236}">
                <a16:creationId xmlns:a16="http://schemas.microsoft.com/office/drawing/2014/main" id="{0A3C5567-7911-4126-A03D-4F9D0E9372E2}"/>
              </a:ext>
            </a:extLst>
          </p:cNvPr>
          <p:cNvCxnSpPr>
            <a:cxnSpLocks/>
            <a:stCxn id="90" idx="2"/>
            <a:endCxn id="75" idx="3"/>
          </p:cNvCxnSpPr>
          <p:nvPr/>
        </p:nvCxnSpPr>
        <p:spPr>
          <a:xfrm rot="5400000">
            <a:off x="3547486" y="3991462"/>
            <a:ext cx="307360" cy="256131"/>
          </a:xfrm>
          <a:prstGeom prst="bentConnector2">
            <a:avLst/>
          </a:prstGeom>
          <a:ln w="12700">
            <a:solidFill>
              <a:srgbClr val="50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56">
            <a:extLst>
              <a:ext uri="{FF2B5EF4-FFF2-40B4-BE49-F238E27FC236}">
                <a16:creationId xmlns:a16="http://schemas.microsoft.com/office/drawing/2014/main" id="{650CE2F8-3AF4-4B08-927F-647C746D5826}"/>
              </a:ext>
            </a:extLst>
          </p:cNvPr>
          <p:cNvCxnSpPr>
            <a:cxnSpLocks/>
            <a:stCxn id="90" idx="2"/>
            <a:endCxn id="73" idx="3"/>
          </p:cNvCxnSpPr>
          <p:nvPr/>
        </p:nvCxnSpPr>
        <p:spPr>
          <a:xfrm rot="5400000">
            <a:off x="3400577" y="4138371"/>
            <a:ext cx="601178" cy="256131"/>
          </a:xfrm>
          <a:prstGeom prst="bentConnector2">
            <a:avLst/>
          </a:prstGeom>
          <a:ln w="12700">
            <a:solidFill>
              <a:srgbClr val="50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56">
            <a:extLst>
              <a:ext uri="{FF2B5EF4-FFF2-40B4-BE49-F238E27FC236}">
                <a16:creationId xmlns:a16="http://schemas.microsoft.com/office/drawing/2014/main" id="{81354236-E510-40FB-A081-2E061FAF211D}"/>
              </a:ext>
            </a:extLst>
          </p:cNvPr>
          <p:cNvCxnSpPr>
            <a:cxnSpLocks/>
            <a:stCxn id="90" idx="2"/>
            <a:endCxn id="72" idx="3"/>
          </p:cNvCxnSpPr>
          <p:nvPr/>
        </p:nvCxnSpPr>
        <p:spPr>
          <a:xfrm rot="5400000">
            <a:off x="3253668" y="4285280"/>
            <a:ext cx="894997" cy="256131"/>
          </a:xfrm>
          <a:prstGeom prst="bentConnector2">
            <a:avLst/>
          </a:prstGeom>
          <a:ln w="12700">
            <a:solidFill>
              <a:srgbClr val="50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56">
            <a:extLst>
              <a:ext uri="{FF2B5EF4-FFF2-40B4-BE49-F238E27FC236}">
                <a16:creationId xmlns:a16="http://schemas.microsoft.com/office/drawing/2014/main" id="{74371965-3CBC-4202-90CC-34368C216DDF}"/>
              </a:ext>
            </a:extLst>
          </p:cNvPr>
          <p:cNvCxnSpPr>
            <a:cxnSpLocks/>
            <a:stCxn id="90" idx="2"/>
            <a:endCxn id="60" idx="3"/>
          </p:cNvCxnSpPr>
          <p:nvPr/>
        </p:nvCxnSpPr>
        <p:spPr>
          <a:xfrm rot="5400000">
            <a:off x="3106757" y="4432190"/>
            <a:ext cx="1188816" cy="256131"/>
          </a:xfrm>
          <a:prstGeom prst="bentConnector2">
            <a:avLst/>
          </a:prstGeom>
          <a:ln w="12700">
            <a:solidFill>
              <a:srgbClr val="50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56">
            <a:extLst>
              <a:ext uri="{FF2B5EF4-FFF2-40B4-BE49-F238E27FC236}">
                <a16:creationId xmlns:a16="http://schemas.microsoft.com/office/drawing/2014/main" id="{DD8C3B6D-2674-428C-BC26-3A80B5A5473E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2099547" y="4562571"/>
            <a:ext cx="970613" cy="386623"/>
          </a:xfrm>
          <a:prstGeom prst="bentConnector3">
            <a:avLst>
              <a:gd name="adj1" fmla="val 87683"/>
            </a:avLst>
          </a:prstGeom>
          <a:ln w="12700">
            <a:solidFill>
              <a:srgbClr val="50000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56">
            <a:extLst>
              <a:ext uri="{FF2B5EF4-FFF2-40B4-BE49-F238E27FC236}">
                <a16:creationId xmlns:a16="http://schemas.microsoft.com/office/drawing/2014/main" id="{F5229F95-BCB5-4C9F-A7C6-4D267755FE5F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3577966" y="3445954"/>
            <a:ext cx="631064" cy="1809949"/>
          </a:xfrm>
          <a:prstGeom prst="bentConnector4">
            <a:avLst>
              <a:gd name="adj1" fmla="val -27168"/>
              <a:gd name="adj2" fmla="val 99376"/>
            </a:avLst>
          </a:prstGeom>
          <a:ln w="12700">
            <a:solidFill>
              <a:srgbClr val="50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56">
            <a:extLst>
              <a:ext uri="{FF2B5EF4-FFF2-40B4-BE49-F238E27FC236}">
                <a16:creationId xmlns:a16="http://schemas.microsoft.com/office/drawing/2014/main" id="{F38834F7-AB5C-4070-98DC-D7AEAFD00312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3576016" y="3445954"/>
            <a:ext cx="633014" cy="1503238"/>
          </a:xfrm>
          <a:prstGeom prst="bentConnector4">
            <a:avLst>
              <a:gd name="adj1" fmla="val -27085"/>
              <a:gd name="adj2" fmla="val 99566"/>
            </a:avLst>
          </a:prstGeom>
          <a:ln w="12700">
            <a:solidFill>
              <a:srgbClr val="50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56">
            <a:extLst>
              <a:ext uri="{FF2B5EF4-FFF2-40B4-BE49-F238E27FC236}">
                <a16:creationId xmlns:a16="http://schemas.microsoft.com/office/drawing/2014/main" id="{3F311BAA-2BE1-4980-A029-D469D899B8DE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4079589" y="3872803"/>
            <a:ext cx="1886315" cy="411422"/>
          </a:xfrm>
          <a:prstGeom prst="bentConnector3">
            <a:avLst>
              <a:gd name="adj1" fmla="val 38891"/>
            </a:avLst>
          </a:prstGeom>
          <a:ln w="12700">
            <a:solidFill>
              <a:srgbClr val="5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56">
            <a:extLst>
              <a:ext uri="{FF2B5EF4-FFF2-40B4-BE49-F238E27FC236}">
                <a16:creationId xmlns:a16="http://schemas.microsoft.com/office/drawing/2014/main" id="{F1B0D1BB-E82B-4F3B-B8FF-B040DD6FD753}"/>
              </a:ext>
            </a:extLst>
          </p:cNvPr>
          <p:cNvCxnSpPr>
            <a:cxnSpLocks/>
            <a:stCxn id="180" idx="3"/>
          </p:cNvCxnSpPr>
          <p:nvPr/>
        </p:nvCxnSpPr>
        <p:spPr>
          <a:xfrm>
            <a:off x="3167347" y="3598506"/>
            <a:ext cx="405753" cy="191420"/>
          </a:xfrm>
          <a:prstGeom prst="bentConnector3">
            <a:avLst>
              <a:gd name="adj1" fmla="val 50000"/>
            </a:avLst>
          </a:prstGeom>
          <a:ln w="12700">
            <a:solidFill>
              <a:srgbClr val="50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56">
            <a:extLst>
              <a:ext uri="{FF2B5EF4-FFF2-40B4-BE49-F238E27FC236}">
                <a16:creationId xmlns:a16="http://schemas.microsoft.com/office/drawing/2014/main" id="{6A04DC9D-A6D7-4E03-B2D3-EA2386F340DE}"/>
              </a:ext>
            </a:extLst>
          </p:cNvPr>
          <p:cNvCxnSpPr>
            <a:cxnSpLocks/>
          </p:cNvCxnSpPr>
          <p:nvPr/>
        </p:nvCxnSpPr>
        <p:spPr>
          <a:xfrm rot="10800000">
            <a:off x="3166461" y="3687921"/>
            <a:ext cx="406643" cy="145623"/>
          </a:xfrm>
          <a:prstGeom prst="bentConnector3">
            <a:avLst>
              <a:gd name="adj1" fmla="val 60541"/>
            </a:avLst>
          </a:prstGeom>
          <a:ln w="12700">
            <a:solidFill>
              <a:srgbClr val="50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56">
            <a:extLst>
              <a:ext uri="{FF2B5EF4-FFF2-40B4-BE49-F238E27FC236}">
                <a16:creationId xmlns:a16="http://schemas.microsoft.com/office/drawing/2014/main" id="{E9DC7D74-7045-4720-85E7-1B71F3C71EB9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V="1">
            <a:off x="3557623" y="3596647"/>
            <a:ext cx="333803" cy="32417"/>
          </a:xfrm>
          <a:prstGeom prst="bentConnector4">
            <a:avLst>
              <a:gd name="adj1" fmla="val 33380"/>
              <a:gd name="adj2" fmla="val 302744"/>
            </a:avLst>
          </a:prstGeom>
          <a:ln w="12700">
            <a:solidFill>
              <a:srgbClr val="50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56">
            <a:extLst>
              <a:ext uri="{FF2B5EF4-FFF2-40B4-BE49-F238E27FC236}">
                <a16:creationId xmlns:a16="http://schemas.microsoft.com/office/drawing/2014/main" id="{E9C2128D-7127-4151-A20C-1197683BF2C7}"/>
              </a:ext>
            </a:extLst>
          </p:cNvPr>
          <p:cNvCxnSpPr>
            <a:cxnSpLocks/>
          </p:cNvCxnSpPr>
          <p:nvPr/>
        </p:nvCxnSpPr>
        <p:spPr>
          <a:xfrm>
            <a:off x="1550140" y="2983686"/>
            <a:ext cx="1528709" cy="1383139"/>
          </a:xfrm>
          <a:prstGeom prst="bentConnector3">
            <a:avLst>
              <a:gd name="adj1" fmla="val 53240"/>
            </a:avLst>
          </a:prstGeom>
          <a:ln w="12700">
            <a:solidFill>
              <a:srgbClr val="5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56">
            <a:extLst>
              <a:ext uri="{FF2B5EF4-FFF2-40B4-BE49-F238E27FC236}">
                <a16:creationId xmlns:a16="http://schemas.microsoft.com/office/drawing/2014/main" id="{2973BBC1-1C5F-458E-A016-FD758E447D5B}"/>
              </a:ext>
            </a:extLst>
          </p:cNvPr>
          <p:cNvCxnSpPr>
            <a:cxnSpLocks/>
          </p:cNvCxnSpPr>
          <p:nvPr/>
        </p:nvCxnSpPr>
        <p:spPr>
          <a:xfrm>
            <a:off x="1550139" y="2983686"/>
            <a:ext cx="813735" cy="1683948"/>
          </a:xfrm>
          <a:prstGeom prst="bentConnector2">
            <a:avLst/>
          </a:prstGeom>
          <a:ln w="12700">
            <a:solidFill>
              <a:srgbClr val="5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56">
            <a:extLst>
              <a:ext uri="{FF2B5EF4-FFF2-40B4-BE49-F238E27FC236}">
                <a16:creationId xmlns:a16="http://schemas.microsoft.com/office/drawing/2014/main" id="{94DC209D-27D1-4A9E-9A13-41665E7FF0CE}"/>
              </a:ext>
            </a:extLst>
          </p:cNvPr>
          <p:cNvCxnSpPr>
            <a:cxnSpLocks/>
          </p:cNvCxnSpPr>
          <p:nvPr/>
        </p:nvCxnSpPr>
        <p:spPr>
          <a:xfrm>
            <a:off x="2375230" y="4658052"/>
            <a:ext cx="690471" cy="0"/>
          </a:xfrm>
          <a:prstGeom prst="straightConnector1">
            <a:avLst/>
          </a:prstGeom>
          <a:ln w="12700">
            <a:solidFill>
              <a:srgbClr val="5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56">
            <a:extLst>
              <a:ext uri="{FF2B5EF4-FFF2-40B4-BE49-F238E27FC236}">
                <a16:creationId xmlns:a16="http://schemas.microsoft.com/office/drawing/2014/main" id="{77DD1CD4-9730-44EC-91E2-5C9E600BAA98}"/>
              </a:ext>
            </a:extLst>
          </p:cNvPr>
          <p:cNvCxnSpPr>
            <a:cxnSpLocks/>
          </p:cNvCxnSpPr>
          <p:nvPr/>
        </p:nvCxnSpPr>
        <p:spPr>
          <a:xfrm>
            <a:off x="1550139" y="2983687"/>
            <a:ext cx="812295" cy="1837277"/>
          </a:xfrm>
          <a:prstGeom prst="bentConnector2">
            <a:avLst/>
          </a:prstGeom>
          <a:ln w="12700">
            <a:solidFill>
              <a:srgbClr val="5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56">
            <a:extLst>
              <a:ext uri="{FF2B5EF4-FFF2-40B4-BE49-F238E27FC236}">
                <a16:creationId xmlns:a16="http://schemas.microsoft.com/office/drawing/2014/main" id="{FB982657-D5E3-4A79-B1E8-3DD75CBB3035}"/>
              </a:ext>
            </a:extLst>
          </p:cNvPr>
          <p:cNvCxnSpPr>
            <a:cxnSpLocks/>
          </p:cNvCxnSpPr>
          <p:nvPr/>
        </p:nvCxnSpPr>
        <p:spPr>
          <a:xfrm>
            <a:off x="1550139" y="2983686"/>
            <a:ext cx="810912" cy="2259769"/>
          </a:xfrm>
          <a:prstGeom prst="bentConnector2">
            <a:avLst/>
          </a:prstGeom>
          <a:ln w="12700">
            <a:solidFill>
              <a:srgbClr val="5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56">
            <a:extLst>
              <a:ext uri="{FF2B5EF4-FFF2-40B4-BE49-F238E27FC236}">
                <a16:creationId xmlns:a16="http://schemas.microsoft.com/office/drawing/2014/main" id="{B68866AC-77EB-42F7-9DE6-6E7049A5992D}"/>
              </a:ext>
            </a:extLst>
          </p:cNvPr>
          <p:cNvCxnSpPr>
            <a:cxnSpLocks/>
          </p:cNvCxnSpPr>
          <p:nvPr/>
        </p:nvCxnSpPr>
        <p:spPr>
          <a:xfrm>
            <a:off x="2378122" y="5235302"/>
            <a:ext cx="690471" cy="0"/>
          </a:xfrm>
          <a:prstGeom prst="straightConnector1">
            <a:avLst/>
          </a:prstGeom>
          <a:ln w="12700">
            <a:solidFill>
              <a:srgbClr val="5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56">
            <a:extLst>
              <a:ext uri="{FF2B5EF4-FFF2-40B4-BE49-F238E27FC236}">
                <a16:creationId xmlns:a16="http://schemas.microsoft.com/office/drawing/2014/main" id="{0ABB24D6-7AE1-449F-805C-4DB57F4CE26A}"/>
              </a:ext>
            </a:extLst>
          </p:cNvPr>
          <p:cNvCxnSpPr>
            <a:cxnSpLocks/>
            <a:endCxn id="18" idx="3"/>
          </p:cNvCxnSpPr>
          <p:nvPr/>
        </p:nvCxnSpPr>
        <p:spPr>
          <a:xfrm rot="16200000" flipH="1">
            <a:off x="923961" y="3078173"/>
            <a:ext cx="1135841" cy="946865"/>
          </a:xfrm>
          <a:prstGeom prst="bentConnector3">
            <a:avLst>
              <a:gd name="adj1" fmla="val 87"/>
            </a:avLst>
          </a:prstGeom>
          <a:ln w="12700">
            <a:solidFill>
              <a:srgbClr val="5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56">
            <a:extLst>
              <a:ext uri="{FF2B5EF4-FFF2-40B4-BE49-F238E27FC236}">
                <a16:creationId xmlns:a16="http://schemas.microsoft.com/office/drawing/2014/main" id="{B49EAF7B-342F-349C-13D1-BA81BFF6FC82}"/>
              </a:ext>
            </a:extLst>
          </p:cNvPr>
          <p:cNvCxnSpPr>
            <a:cxnSpLocks/>
          </p:cNvCxnSpPr>
          <p:nvPr/>
        </p:nvCxnSpPr>
        <p:spPr>
          <a:xfrm rot="10800000">
            <a:off x="4213896" y="3370211"/>
            <a:ext cx="1745519" cy="108886"/>
          </a:xfrm>
          <a:prstGeom prst="bentConnector3">
            <a:avLst>
              <a:gd name="adj1" fmla="val 67704"/>
            </a:avLst>
          </a:prstGeom>
          <a:ln w="12700">
            <a:solidFill>
              <a:srgbClr val="5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6">
            <a:extLst>
              <a:ext uri="{FF2B5EF4-FFF2-40B4-BE49-F238E27FC236}">
                <a16:creationId xmlns:a16="http://schemas.microsoft.com/office/drawing/2014/main" id="{92F17629-697B-04AF-647C-0F92F4609D53}"/>
              </a:ext>
            </a:extLst>
          </p:cNvPr>
          <p:cNvCxnSpPr>
            <a:cxnSpLocks/>
          </p:cNvCxnSpPr>
          <p:nvPr/>
        </p:nvCxnSpPr>
        <p:spPr>
          <a:xfrm>
            <a:off x="2388377" y="4778102"/>
            <a:ext cx="690471" cy="0"/>
          </a:xfrm>
          <a:prstGeom prst="straightConnector1">
            <a:avLst/>
          </a:prstGeom>
          <a:ln w="12700">
            <a:solidFill>
              <a:srgbClr val="5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56">
            <a:extLst>
              <a:ext uri="{FF2B5EF4-FFF2-40B4-BE49-F238E27FC236}">
                <a16:creationId xmlns:a16="http://schemas.microsoft.com/office/drawing/2014/main" id="{4F09E56D-F40E-29BA-8FA9-0AECD59D1FD3}"/>
              </a:ext>
            </a:extLst>
          </p:cNvPr>
          <p:cNvCxnSpPr>
            <a:cxnSpLocks/>
            <a:stCxn id="90" idx="0"/>
            <a:endCxn id="89" idx="2"/>
          </p:cNvCxnSpPr>
          <p:nvPr/>
        </p:nvCxnSpPr>
        <p:spPr>
          <a:xfrm rot="5400000" flipH="1" flipV="1">
            <a:off x="3782529" y="3603615"/>
            <a:ext cx="222845" cy="129442"/>
          </a:xfrm>
          <a:prstGeom prst="bentConnector3">
            <a:avLst>
              <a:gd name="adj1" fmla="val 60258"/>
            </a:avLst>
          </a:prstGeom>
          <a:ln w="12700">
            <a:solidFill>
              <a:srgbClr val="5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4A3D44A-8354-0E39-B0D2-BC242EFBEC49}"/>
              </a:ext>
            </a:extLst>
          </p:cNvPr>
          <p:cNvSpPr/>
          <p:nvPr/>
        </p:nvSpPr>
        <p:spPr>
          <a:xfrm>
            <a:off x="7449599" y="3284856"/>
            <a:ext cx="1585932" cy="788798"/>
          </a:xfrm>
          <a:prstGeom prst="rect">
            <a:avLst/>
          </a:prstGeom>
          <a:noFill/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50" b="1" dirty="0">
                <a:solidFill>
                  <a:schemeClr val="tx1"/>
                </a:solidFill>
              </a:rPr>
              <a:t>Scenario step:</a:t>
            </a:r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825" dirty="0">
                <a:solidFill>
                  <a:schemeClr val="tx1"/>
                </a:solidFill>
              </a:rPr>
              <a:t>Agent 1 performs routine measurement of GP1 with instrument A</a:t>
            </a:r>
            <a:endParaRPr lang="en-US" sz="900" dirty="0">
              <a:solidFill>
                <a:schemeClr val="tx1"/>
              </a:solidFill>
            </a:endParaRPr>
          </a:p>
          <a:p>
            <a:endParaRPr lang="en-US" sz="75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CD7BE0-74E6-45C7-0C83-46AD2FDBE880}"/>
              </a:ext>
            </a:extLst>
          </p:cNvPr>
          <p:cNvSpPr txBox="1"/>
          <p:nvPr/>
        </p:nvSpPr>
        <p:spPr>
          <a:xfrm>
            <a:off x="4998805" y="4288508"/>
            <a:ext cx="947281" cy="25391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-Current time</a:t>
            </a:r>
          </a:p>
        </p:txBody>
      </p:sp>
      <p:cxnSp>
        <p:nvCxnSpPr>
          <p:cNvPr id="17" name="Elbow Connector 56">
            <a:extLst>
              <a:ext uri="{FF2B5EF4-FFF2-40B4-BE49-F238E27FC236}">
                <a16:creationId xmlns:a16="http://schemas.microsoft.com/office/drawing/2014/main" id="{61CDCA00-F929-2F19-F601-88FD76839D0D}"/>
              </a:ext>
            </a:extLst>
          </p:cNvPr>
          <p:cNvCxnSpPr>
            <a:cxnSpLocks/>
          </p:cNvCxnSpPr>
          <p:nvPr/>
        </p:nvCxnSpPr>
        <p:spPr>
          <a:xfrm>
            <a:off x="4092771" y="3833545"/>
            <a:ext cx="1873133" cy="387929"/>
          </a:xfrm>
          <a:prstGeom prst="bentConnector3">
            <a:avLst>
              <a:gd name="adj1" fmla="val 50000"/>
            </a:avLst>
          </a:prstGeom>
          <a:ln w="12700">
            <a:solidFill>
              <a:srgbClr val="50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76DD132-EF88-483A-8856-25E2D2A8CC52}"/>
              </a:ext>
            </a:extLst>
          </p:cNvPr>
          <p:cNvCxnSpPr>
            <a:cxnSpLocks/>
          </p:cNvCxnSpPr>
          <p:nvPr/>
        </p:nvCxnSpPr>
        <p:spPr>
          <a:xfrm flipH="1" flipV="1">
            <a:off x="1018449" y="4254387"/>
            <a:ext cx="809221" cy="6910"/>
          </a:xfrm>
          <a:prstGeom prst="straightConnector1">
            <a:avLst/>
          </a:prstGeom>
          <a:ln w="12700">
            <a:solidFill>
              <a:srgbClr val="5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71B8FC0-7FEF-4040-9403-B480A87C24BF}"/>
              </a:ext>
            </a:extLst>
          </p:cNvPr>
          <p:cNvCxnSpPr>
            <a:cxnSpLocks/>
          </p:cNvCxnSpPr>
          <p:nvPr/>
        </p:nvCxnSpPr>
        <p:spPr>
          <a:xfrm flipH="1" flipV="1">
            <a:off x="1035942" y="4858330"/>
            <a:ext cx="795140" cy="1961"/>
          </a:xfrm>
          <a:prstGeom prst="straightConnector1">
            <a:avLst/>
          </a:prstGeom>
          <a:ln w="12700">
            <a:solidFill>
              <a:srgbClr val="5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56">
            <a:extLst>
              <a:ext uri="{FF2B5EF4-FFF2-40B4-BE49-F238E27FC236}">
                <a16:creationId xmlns:a16="http://schemas.microsoft.com/office/drawing/2014/main" id="{D0B0B3B3-26E5-4CDC-8C2C-F611C88A822D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1018450" y="2195950"/>
            <a:ext cx="1662073" cy="731"/>
          </a:xfrm>
          <a:prstGeom prst="bentConnector3">
            <a:avLst>
              <a:gd name="adj1" fmla="val 50000"/>
            </a:avLst>
          </a:prstGeom>
          <a:ln w="12700">
            <a:solidFill>
              <a:srgbClr val="5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30">
            <a:extLst>
              <a:ext uri="{FF2B5EF4-FFF2-40B4-BE49-F238E27FC236}">
                <a16:creationId xmlns:a16="http://schemas.microsoft.com/office/drawing/2014/main" id="{F7ED6D43-A08D-4107-8233-163678068645}"/>
              </a:ext>
            </a:extLst>
          </p:cNvPr>
          <p:cNvSpPr/>
          <p:nvPr/>
        </p:nvSpPr>
        <p:spPr>
          <a:xfrm rot="16200000">
            <a:off x="296722" y="3159754"/>
            <a:ext cx="1069305" cy="37454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70" name="Rounded Rectangle 30">
            <a:extLst>
              <a:ext uri="{FF2B5EF4-FFF2-40B4-BE49-F238E27FC236}">
                <a16:creationId xmlns:a16="http://schemas.microsoft.com/office/drawing/2014/main" id="{4372EA7E-FABA-471B-81C6-8F593311885F}"/>
              </a:ext>
            </a:extLst>
          </p:cNvPr>
          <p:cNvSpPr/>
          <p:nvPr/>
        </p:nvSpPr>
        <p:spPr>
          <a:xfrm rot="16200000">
            <a:off x="234906" y="4431574"/>
            <a:ext cx="1203154" cy="3989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1" name="Rounded Rectangle 30">
            <a:extLst>
              <a:ext uri="{FF2B5EF4-FFF2-40B4-BE49-F238E27FC236}">
                <a16:creationId xmlns:a16="http://schemas.microsoft.com/office/drawing/2014/main" id="{A4816534-2351-4451-8C13-2E31E3DE604A}"/>
              </a:ext>
            </a:extLst>
          </p:cNvPr>
          <p:cNvSpPr/>
          <p:nvPr/>
        </p:nvSpPr>
        <p:spPr>
          <a:xfrm rot="16200000">
            <a:off x="379700" y="1969251"/>
            <a:ext cx="824102" cy="45339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Sim Manager</a:t>
            </a:r>
          </a:p>
        </p:txBody>
      </p:sp>
    </p:spTree>
    <p:extLst>
      <p:ext uri="{BB962C8B-B14F-4D97-AF65-F5344CB8AC3E}">
        <p14:creationId xmlns:p14="http://schemas.microsoft.com/office/powerpoint/2010/main" val="875992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Module - Plan Execution 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273567" y="1693778"/>
            <a:ext cx="6039353" cy="3887656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383238" y="2532055"/>
            <a:ext cx="1616216" cy="32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317336" y="4437964"/>
            <a:ext cx="1484408" cy="32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273566" y="2247901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273566" y="2846895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5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273566" y="4125060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273566" y="4724053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5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1742367" y="2692459"/>
            <a:ext cx="3217187" cy="2840066"/>
          </a:xfrm>
          <a:prstGeom prst="roundRect">
            <a:avLst>
              <a:gd name="adj" fmla="val 3300"/>
            </a:avLst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9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5961217" y="3284856"/>
            <a:ext cx="980428" cy="230617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5965904" y="4106166"/>
            <a:ext cx="980428" cy="230617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25" i="1" dirty="0">
                <a:solidFill>
                  <a:sysClr val="windowText" lastClr="000000"/>
                </a:solidFill>
              </a:rPr>
              <a:t>Planning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585205" y="2983685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582042" y="2399639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579442" y="4860290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580741" y="4261297"/>
            <a:ext cx="691523" cy="554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1550139" y="4261297"/>
            <a:ext cx="277529" cy="554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1550139" y="4860291"/>
            <a:ext cx="280941" cy="554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A95947-F6FE-37CA-E02B-B0F9DFACB9A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451431" y="3515473"/>
            <a:ext cx="4687" cy="590693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2680523" y="2052024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4133304" y="2051602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1550139" y="2196681"/>
            <a:ext cx="1130384" cy="1880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3534793" y="2196259"/>
            <a:ext cx="598511" cy="422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2588028" y="1804971"/>
            <a:ext cx="2460880" cy="676916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i="1" dirty="0">
                <a:solidFill>
                  <a:sysClr val="windowText" lastClr="000000"/>
                </a:solidFill>
              </a:rPr>
              <a:t>Simulation Maintenance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3534793" y="1974360"/>
            <a:ext cx="506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351ABAC9-95DA-DB64-1D76-AEB49F238802}"/>
              </a:ext>
            </a:extLst>
          </p:cNvPr>
          <p:cNvSpPr/>
          <p:nvPr/>
        </p:nvSpPr>
        <p:spPr>
          <a:xfrm rot="16200000">
            <a:off x="1522271" y="4428337"/>
            <a:ext cx="886086" cy="268466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i="1" dirty="0">
                <a:solidFill>
                  <a:sysClr val="windowText" lastClr="000000"/>
                </a:solidFill>
              </a:rPr>
              <a:t>Network Emulator</a:t>
            </a: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217BB112-4919-5EF6-1341-F6C36B25E02B}"/>
              </a:ext>
            </a:extLst>
          </p:cNvPr>
          <p:cNvSpPr/>
          <p:nvPr/>
        </p:nvSpPr>
        <p:spPr>
          <a:xfrm>
            <a:off x="2452767" y="3015925"/>
            <a:ext cx="2278861" cy="2368484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88" i="1" dirty="0">
                <a:solidFill>
                  <a:sysClr val="windowText" lastClr="000000"/>
                </a:solidFill>
              </a:rPr>
              <a:t>Platform Emulator</a:t>
            </a:r>
          </a:p>
        </p:txBody>
      </p:sp>
      <p:sp>
        <p:nvSpPr>
          <p:cNvPr id="60" name="Rounded Rectangle 29">
            <a:extLst>
              <a:ext uri="{FF2B5EF4-FFF2-40B4-BE49-F238E27FC236}">
                <a16:creationId xmlns:a16="http://schemas.microsoft.com/office/drawing/2014/main" id="{FF61DADA-E76D-99A4-ABE1-66DEFE816698}"/>
              </a:ext>
            </a:extLst>
          </p:cNvPr>
          <p:cNvSpPr/>
          <p:nvPr/>
        </p:nvSpPr>
        <p:spPr>
          <a:xfrm>
            <a:off x="3070157" y="5037986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Payload</a:t>
            </a:r>
          </a:p>
        </p:txBody>
      </p:sp>
      <p:cxnSp>
        <p:nvCxnSpPr>
          <p:cNvPr id="147" name="Elbow Connector 56">
            <a:extLst>
              <a:ext uri="{FF2B5EF4-FFF2-40B4-BE49-F238E27FC236}">
                <a16:creationId xmlns:a16="http://schemas.microsoft.com/office/drawing/2014/main" id="{C4502423-406F-A3F6-1567-395AD1537D7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092771" y="3833545"/>
            <a:ext cx="1873133" cy="38792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56">
            <a:extLst>
              <a:ext uri="{FF2B5EF4-FFF2-40B4-BE49-F238E27FC236}">
                <a16:creationId xmlns:a16="http://schemas.microsoft.com/office/drawing/2014/main" id="{8F38ED55-85B4-23DF-B418-4B917428540D}"/>
              </a:ext>
            </a:extLst>
          </p:cNvPr>
          <p:cNvCxnSpPr>
            <a:cxnSpLocks/>
            <a:stCxn id="89" idx="0"/>
            <a:endCxn id="12" idx="1"/>
          </p:cNvCxnSpPr>
          <p:nvPr/>
        </p:nvCxnSpPr>
        <p:spPr>
          <a:xfrm rot="16200000" flipH="1">
            <a:off x="4927359" y="2366308"/>
            <a:ext cx="65170" cy="2002544"/>
          </a:xfrm>
          <a:prstGeom prst="bentConnector4">
            <a:avLst>
              <a:gd name="adj1" fmla="val -263082"/>
              <a:gd name="adj2" fmla="val 44455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29">
            <a:extLst>
              <a:ext uri="{FF2B5EF4-FFF2-40B4-BE49-F238E27FC236}">
                <a16:creationId xmlns:a16="http://schemas.microsoft.com/office/drawing/2014/main" id="{AD0BCC4D-3FD7-21C3-0DE9-F78C5720B017}"/>
              </a:ext>
            </a:extLst>
          </p:cNvPr>
          <p:cNvSpPr/>
          <p:nvPr/>
        </p:nvSpPr>
        <p:spPr>
          <a:xfrm>
            <a:off x="2666632" y="3509089"/>
            <a:ext cx="500715" cy="17883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Reactive Planner</a:t>
            </a:r>
          </a:p>
        </p:txBody>
      </p:sp>
      <p:sp>
        <p:nvSpPr>
          <p:cNvPr id="72" name="Rounded Rectangle 29">
            <a:extLst>
              <a:ext uri="{FF2B5EF4-FFF2-40B4-BE49-F238E27FC236}">
                <a16:creationId xmlns:a16="http://schemas.microsoft.com/office/drawing/2014/main" id="{84D4896E-930E-472B-B585-48CDAD784539}"/>
              </a:ext>
            </a:extLst>
          </p:cNvPr>
          <p:cNvSpPr/>
          <p:nvPr/>
        </p:nvSpPr>
        <p:spPr>
          <a:xfrm>
            <a:off x="3070157" y="4744167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Comms</a:t>
            </a:r>
            <a:endParaRPr lang="en-US" sz="450" i="1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29">
            <a:extLst>
              <a:ext uri="{FF2B5EF4-FFF2-40B4-BE49-F238E27FC236}">
                <a16:creationId xmlns:a16="http://schemas.microsoft.com/office/drawing/2014/main" id="{117013F9-A97F-4F7A-B68C-0B8700601C16}"/>
              </a:ext>
            </a:extLst>
          </p:cNvPr>
          <p:cNvSpPr/>
          <p:nvPr/>
        </p:nvSpPr>
        <p:spPr>
          <a:xfrm>
            <a:off x="3070157" y="4450349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EPS</a:t>
            </a:r>
          </a:p>
        </p:txBody>
      </p:sp>
      <p:sp>
        <p:nvSpPr>
          <p:cNvPr id="75" name="Rounded Rectangle 29">
            <a:extLst>
              <a:ext uri="{FF2B5EF4-FFF2-40B4-BE49-F238E27FC236}">
                <a16:creationId xmlns:a16="http://schemas.microsoft.com/office/drawing/2014/main" id="{9EBDCE34-BAB4-4345-9C48-CB22D85302A0}"/>
              </a:ext>
            </a:extLst>
          </p:cNvPr>
          <p:cNvSpPr/>
          <p:nvPr/>
        </p:nvSpPr>
        <p:spPr>
          <a:xfrm>
            <a:off x="3070157" y="4156530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GNC</a:t>
            </a:r>
          </a:p>
        </p:txBody>
      </p:sp>
      <p:sp>
        <p:nvSpPr>
          <p:cNvPr id="76" name="Rounded Rectangle 29">
            <a:extLst>
              <a:ext uri="{FF2B5EF4-FFF2-40B4-BE49-F238E27FC236}">
                <a16:creationId xmlns:a16="http://schemas.microsoft.com/office/drawing/2014/main" id="{EC542895-4B0F-4E1E-9A51-400E8AB0FFA4}"/>
              </a:ext>
            </a:extLst>
          </p:cNvPr>
          <p:cNvSpPr/>
          <p:nvPr/>
        </p:nvSpPr>
        <p:spPr>
          <a:xfrm>
            <a:off x="2618014" y="3255591"/>
            <a:ext cx="1931444" cy="81806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>
                <a:solidFill>
                  <a:sysClr val="windowText" lastClr="000000"/>
                </a:solidFill>
              </a:rPr>
              <a:t>CDH</a:t>
            </a:r>
          </a:p>
        </p:txBody>
      </p:sp>
      <p:sp>
        <p:nvSpPr>
          <p:cNvPr id="89" name="Rounded Rectangle 29">
            <a:extLst>
              <a:ext uri="{FF2B5EF4-FFF2-40B4-BE49-F238E27FC236}">
                <a16:creationId xmlns:a16="http://schemas.microsoft.com/office/drawing/2014/main" id="{A089AF54-A214-49A0-8D78-1A76942FC697}"/>
              </a:ext>
            </a:extLst>
          </p:cNvPr>
          <p:cNvSpPr/>
          <p:nvPr/>
        </p:nvSpPr>
        <p:spPr>
          <a:xfrm>
            <a:off x="3708315" y="3334995"/>
            <a:ext cx="500715" cy="221918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Memory Emulator</a:t>
            </a:r>
          </a:p>
        </p:txBody>
      </p:sp>
      <p:sp>
        <p:nvSpPr>
          <p:cNvPr id="90" name="Rounded Rectangle 29">
            <a:extLst>
              <a:ext uri="{FF2B5EF4-FFF2-40B4-BE49-F238E27FC236}">
                <a16:creationId xmlns:a16="http://schemas.microsoft.com/office/drawing/2014/main" id="{7A899FE2-096C-4441-BC96-893DB6260128}"/>
              </a:ext>
            </a:extLst>
          </p:cNvPr>
          <p:cNvSpPr/>
          <p:nvPr/>
        </p:nvSpPr>
        <p:spPr>
          <a:xfrm>
            <a:off x="3578873" y="3779757"/>
            <a:ext cx="500715" cy="186091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Operations Executor</a:t>
            </a:r>
          </a:p>
        </p:txBody>
      </p:sp>
      <p:cxnSp>
        <p:nvCxnSpPr>
          <p:cNvPr id="105" name="Elbow Connector 56">
            <a:extLst>
              <a:ext uri="{FF2B5EF4-FFF2-40B4-BE49-F238E27FC236}">
                <a16:creationId xmlns:a16="http://schemas.microsoft.com/office/drawing/2014/main" id="{F5DF90EF-91A2-423E-827C-D647B4163013}"/>
              </a:ext>
            </a:extLst>
          </p:cNvPr>
          <p:cNvCxnSpPr>
            <a:cxnSpLocks/>
            <a:stCxn id="75" idx="1"/>
            <a:endCxn id="90" idx="1"/>
          </p:cNvCxnSpPr>
          <p:nvPr/>
        </p:nvCxnSpPr>
        <p:spPr>
          <a:xfrm rot="10800000" flipH="1">
            <a:off x="3070157" y="3872804"/>
            <a:ext cx="508716" cy="400405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56">
            <a:extLst>
              <a:ext uri="{FF2B5EF4-FFF2-40B4-BE49-F238E27FC236}">
                <a16:creationId xmlns:a16="http://schemas.microsoft.com/office/drawing/2014/main" id="{1276588E-6E95-4E3A-9113-31E5B78741FD}"/>
              </a:ext>
            </a:extLst>
          </p:cNvPr>
          <p:cNvCxnSpPr>
            <a:cxnSpLocks/>
            <a:stCxn id="73" idx="1"/>
            <a:endCxn id="90" idx="1"/>
          </p:cNvCxnSpPr>
          <p:nvPr/>
        </p:nvCxnSpPr>
        <p:spPr>
          <a:xfrm rot="10800000" flipH="1">
            <a:off x="3070157" y="3872804"/>
            <a:ext cx="508716" cy="694223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56">
            <a:extLst>
              <a:ext uri="{FF2B5EF4-FFF2-40B4-BE49-F238E27FC236}">
                <a16:creationId xmlns:a16="http://schemas.microsoft.com/office/drawing/2014/main" id="{7E7DCF36-0AD7-4A5C-A0F2-A60BC87135E2}"/>
              </a:ext>
            </a:extLst>
          </p:cNvPr>
          <p:cNvCxnSpPr>
            <a:cxnSpLocks/>
            <a:stCxn id="72" idx="1"/>
            <a:endCxn id="90" idx="1"/>
          </p:cNvCxnSpPr>
          <p:nvPr/>
        </p:nvCxnSpPr>
        <p:spPr>
          <a:xfrm rot="10800000" flipH="1">
            <a:off x="3070157" y="3872804"/>
            <a:ext cx="508716" cy="988042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6">
            <a:extLst>
              <a:ext uri="{FF2B5EF4-FFF2-40B4-BE49-F238E27FC236}">
                <a16:creationId xmlns:a16="http://schemas.microsoft.com/office/drawing/2014/main" id="{EE80653F-58C9-448D-9038-26256F33A14C}"/>
              </a:ext>
            </a:extLst>
          </p:cNvPr>
          <p:cNvCxnSpPr>
            <a:cxnSpLocks/>
            <a:stCxn id="60" idx="1"/>
            <a:endCxn id="90" idx="1"/>
          </p:cNvCxnSpPr>
          <p:nvPr/>
        </p:nvCxnSpPr>
        <p:spPr>
          <a:xfrm rot="10800000" flipH="1">
            <a:off x="3070157" y="3872803"/>
            <a:ext cx="508716" cy="1281861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56">
            <a:extLst>
              <a:ext uri="{FF2B5EF4-FFF2-40B4-BE49-F238E27FC236}">
                <a16:creationId xmlns:a16="http://schemas.microsoft.com/office/drawing/2014/main" id="{0A3C5567-7911-4126-A03D-4F9D0E9372E2}"/>
              </a:ext>
            </a:extLst>
          </p:cNvPr>
          <p:cNvCxnSpPr>
            <a:cxnSpLocks/>
            <a:stCxn id="90" idx="2"/>
            <a:endCxn id="75" idx="3"/>
          </p:cNvCxnSpPr>
          <p:nvPr/>
        </p:nvCxnSpPr>
        <p:spPr>
          <a:xfrm rot="5400000">
            <a:off x="3547486" y="3991462"/>
            <a:ext cx="307360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56">
            <a:extLst>
              <a:ext uri="{FF2B5EF4-FFF2-40B4-BE49-F238E27FC236}">
                <a16:creationId xmlns:a16="http://schemas.microsoft.com/office/drawing/2014/main" id="{650CE2F8-3AF4-4B08-927F-647C746D5826}"/>
              </a:ext>
            </a:extLst>
          </p:cNvPr>
          <p:cNvCxnSpPr>
            <a:cxnSpLocks/>
            <a:stCxn id="90" idx="2"/>
            <a:endCxn id="73" idx="3"/>
          </p:cNvCxnSpPr>
          <p:nvPr/>
        </p:nvCxnSpPr>
        <p:spPr>
          <a:xfrm rot="5400000">
            <a:off x="3400577" y="4138371"/>
            <a:ext cx="601178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56">
            <a:extLst>
              <a:ext uri="{FF2B5EF4-FFF2-40B4-BE49-F238E27FC236}">
                <a16:creationId xmlns:a16="http://schemas.microsoft.com/office/drawing/2014/main" id="{81354236-E510-40FB-A081-2E061FAF211D}"/>
              </a:ext>
            </a:extLst>
          </p:cNvPr>
          <p:cNvCxnSpPr>
            <a:cxnSpLocks/>
            <a:stCxn id="90" idx="2"/>
            <a:endCxn id="72" idx="3"/>
          </p:cNvCxnSpPr>
          <p:nvPr/>
        </p:nvCxnSpPr>
        <p:spPr>
          <a:xfrm rot="5400000">
            <a:off x="3253668" y="4285280"/>
            <a:ext cx="894997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56">
            <a:extLst>
              <a:ext uri="{FF2B5EF4-FFF2-40B4-BE49-F238E27FC236}">
                <a16:creationId xmlns:a16="http://schemas.microsoft.com/office/drawing/2014/main" id="{74371965-3CBC-4202-90CC-34368C216DDF}"/>
              </a:ext>
            </a:extLst>
          </p:cNvPr>
          <p:cNvCxnSpPr>
            <a:cxnSpLocks/>
            <a:stCxn id="90" idx="2"/>
            <a:endCxn id="60" idx="3"/>
          </p:cNvCxnSpPr>
          <p:nvPr/>
        </p:nvCxnSpPr>
        <p:spPr>
          <a:xfrm rot="5400000">
            <a:off x="3106757" y="4432190"/>
            <a:ext cx="1188816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56">
            <a:extLst>
              <a:ext uri="{FF2B5EF4-FFF2-40B4-BE49-F238E27FC236}">
                <a16:creationId xmlns:a16="http://schemas.microsoft.com/office/drawing/2014/main" id="{DD8C3B6D-2674-428C-BC26-3A80B5A5473E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2099547" y="4562571"/>
            <a:ext cx="970613" cy="386623"/>
          </a:xfrm>
          <a:prstGeom prst="bentConnector3">
            <a:avLst>
              <a:gd name="adj1" fmla="val 87683"/>
            </a:avLst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56">
            <a:extLst>
              <a:ext uri="{FF2B5EF4-FFF2-40B4-BE49-F238E27FC236}">
                <a16:creationId xmlns:a16="http://schemas.microsoft.com/office/drawing/2014/main" id="{F5229F95-BCB5-4C9F-A7C6-4D267755FE5F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3577966" y="3445954"/>
            <a:ext cx="631064" cy="1809949"/>
          </a:xfrm>
          <a:prstGeom prst="bentConnector4">
            <a:avLst>
              <a:gd name="adj1" fmla="val -27168"/>
              <a:gd name="adj2" fmla="val 9937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56">
            <a:extLst>
              <a:ext uri="{FF2B5EF4-FFF2-40B4-BE49-F238E27FC236}">
                <a16:creationId xmlns:a16="http://schemas.microsoft.com/office/drawing/2014/main" id="{F38834F7-AB5C-4070-98DC-D7AEAFD00312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3576016" y="3445954"/>
            <a:ext cx="633014" cy="1503238"/>
          </a:xfrm>
          <a:prstGeom prst="bentConnector4">
            <a:avLst>
              <a:gd name="adj1" fmla="val -27085"/>
              <a:gd name="adj2" fmla="val 9956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56">
            <a:extLst>
              <a:ext uri="{FF2B5EF4-FFF2-40B4-BE49-F238E27FC236}">
                <a16:creationId xmlns:a16="http://schemas.microsoft.com/office/drawing/2014/main" id="{3F311BAA-2BE1-4980-A029-D469D899B8DE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4079589" y="3872803"/>
            <a:ext cx="1886315" cy="411422"/>
          </a:xfrm>
          <a:prstGeom prst="bentConnector3">
            <a:avLst>
              <a:gd name="adj1" fmla="val 38891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56">
            <a:extLst>
              <a:ext uri="{FF2B5EF4-FFF2-40B4-BE49-F238E27FC236}">
                <a16:creationId xmlns:a16="http://schemas.microsoft.com/office/drawing/2014/main" id="{F1B0D1BB-E82B-4F3B-B8FF-B040DD6FD753}"/>
              </a:ext>
            </a:extLst>
          </p:cNvPr>
          <p:cNvCxnSpPr>
            <a:cxnSpLocks/>
            <a:stCxn id="180" idx="3"/>
          </p:cNvCxnSpPr>
          <p:nvPr/>
        </p:nvCxnSpPr>
        <p:spPr>
          <a:xfrm>
            <a:off x="3167347" y="3598506"/>
            <a:ext cx="405753" cy="19142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56">
            <a:extLst>
              <a:ext uri="{FF2B5EF4-FFF2-40B4-BE49-F238E27FC236}">
                <a16:creationId xmlns:a16="http://schemas.microsoft.com/office/drawing/2014/main" id="{6A04DC9D-A6D7-4E03-B2D3-EA2386F340DE}"/>
              </a:ext>
            </a:extLst>
          </p:cNvPr>
          <p:cNvCxnSpPr>
            <a:cxnSpLocks/>
          </p:cNvCxnSpPr>
          <p:nvPr/>
        </p:nvCxnSpPr>
        <p:spPr>
          <a:xfrm rot="10800000">
            <a:off x="3166461" y="3687921"/>
            <a:ext cx="406643" cy="145623"/>
          </a:xfrm>
          <a:prstGeom prst="bentConnector3">
            <a:avLst>
              <a:gd name="adj1" fmla="val 60541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56">
            <a:extLst>
              <a:ext uri="{FF2B5EF4-FFF2-40B4-BE49-F238E27FC236}">
                <a16:creationId xmlns:a16="http://schemas.microsoft.com/office/drawing/2014/main" id="{E9DC7D74-7045-4720-85E7-1B71F3C71EB9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V="1">
            <a:off x="3557623" y="3596647"/>
            <a:ext cx="333803" cy="32417"/>
          </a:xfrm>
          <a:prstGeom prst="bentConnector4">
            <a:avLst>
              <a:gd name="adj1" fmla="val 33380"/>
              <a:gd name="adj2" fmla="val 302744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56">
            <a:extLst>
              <a:ext uri="{FF2B5EF4-FFF2-40B4-BE49-F238E27FC236}">
                <a16:creationId xmlns:a16="http://schemas.microsoft.com/office/drawing/2014/main" id="{E9C2128D-7127-4151-A20C-1197683BF2C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40" y="2983686"/>
            <a:ext cx="1528709" cy="1383139"/>
          </a:xfrm>
          <a:prstGeom prst="bentConnector3">
            <a:avLst>
              <a:gd name="adj1" fmla="val 5324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56">
            <a:extLst>
              <a:ext uri="{FF2B5EF4-FFF2-40B4-BE49-F238E27FC236}">
                <a16:creationId xmlns:a16="http://schemas.microsoft.com/office/drawing/2014/main" id="{2973BBC1-1C5F-458E-A016-FD758E447D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6"/>
            <a:ext cx="813735" cy="1683948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56">
            <a:extLst>
              <a:ext uri="{FF2B5EF4-FFF2-40B4-BE49-F238E27FC236}">
                <a16:creationId xmlns:a16="http://schemas.microsoft.com/office/drawing/2014/main" id="{94DC209D-27D1-4A9E-9A13-41665E7FF0CE}"/>
              </a:ext>
            </a:extLst>
          </p:cNvPr>
          <p:cNvCxnSpPr>
            <a:cxnSpLocks/>
          </p:cNvCxnSpPr>
          <p:nvPr/>
        </p:nvCxnSpPr>
        <p:spPr>
          <a:xfrm>
            <a:off x="2375230" y="465805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56">
            <a:extLst>
              <a:ext uri="{FF2B5EF4-FFF2-40B4-BE49-F238E27FC236}">
                <a16:creationId xmlns:a16="http://schemas.microsoft.com/office/drawing/2014/main" id="{77DD1CD4-9730-44EC-91E2-5C9E600BAA9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7"/>
            <a:ext cx="812295" cy="1837277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56">
            <a:extLst>
              <a:ext uri="{FF2B5EF4-FFF2-40B4-BE49-F238E27FC236}">
                <a16:creationId xmlns:a16="http://schemas.microsoft.com/office/drawing/2014/main" id="{FB982657-D5E3-4A79-B1E8-3DD75CBB30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6"/>
            <a:ext cx="810912" cy="2259769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56">
            <a:extLst>
              <a:ext uri="{FF2B5EF4-FFF2-40B4-BE49-F238E27FC236}">
                <a16:creationId xmlns:a16="http://schemas.microsoft.com/office/drawing/2014/main" id="{B68866AC-77EB-42F7-9DE6-6E7049A5992D}"/>
              </a:ext>
            </a:extLst>
          </p:cNvPr>
          <p:cNvCxnSpPr>
            <a:cxnSpLocks/>
          </p:cNvCxnSpPr>
          <p:nvPr/>
        </p:nvCxnSpPr>
        <p:spPr>
          <a:xfrm>
            <a:off x="2378122" y="523530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56">
            <a:extLst>
              <a:ext uri="{FF2B5EF4-FFF2-40B4-BE49-F238E27FC236}">
                <a16:creationId xmlns:a16="http://schemas.microsoft.com/office/drawing/2014/main" id="{0ABB24D6-7AE1-449F-805C-4DB57F4CE26A}"/>
              </a:ext>
            </a:extLst>
          </p:cNvPr>
          <p:cNvCxnSpPr>
            <a:cxnSpLocks/>
            <a:stCxn id="8" idx="3"/>
            <a:endCxn id="18" idx="3"/>
          </p:cNvCxnSpPr>
          <p:nvPr/>
        </p:nvCxnSpPr>
        <p:spPr>
          <a:xfrm>
            <a:off x="1550140" y="2983687"/>
            <a:ext cx="415175" cy="1135841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56">
            <a:extLst>
              <a:ext uri="{FF2B5EF4-FFF2-40B4-BE49-F238E27FC236}">
                <a16:creationId xmlns:a16="http://schemas.microsoft.com/office/drawing/2014/main" id="{91F6E739-09E3-4461-9EE5-15189E7F6479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2414592" y="2290619"/>
            <a:ext cx="642350" cy="743784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56">
            <a:extLst>
              <a:ext uri="{FF2B5EF4-FFF2-40B4-BE49-F238E27FC236}">
                <a16:creationId xmlns:a16="http://schemas.microsoft.com/office/drawing/2014/main" id="{B49EAF7B-342F-349C-13D1-BA81BFF6FC82}"/>
              </a:ext>
            </a:extLst>
          </p:cNvPr>
          <p:cNvCxnSpPr>
            <a:cxnSpLocks/>
          </p:cNvCxnSpPr>
          <p:nvPr/>
        </p:nvCxnSpPr>
        <p:spPr>
          <a:xfrm rot="10800000">
            <a:off x="4213896" y="3370211"/>
            <a:ext cx="1745519" cy="108886"/>
          </a:xfrm>
          <a:prstGeom prst="bentConnector3">
            <a:avLst>
              <a:gd name="adj1" fmla="val 67704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6">
            <a:extLst>
              <a:ext uri="{FF2B5EF4-FFF2-40B4-BE49-F238E27FC236}">
                <a16:creationId xmlns:a16="http://schemas.microsoft.com/office/drawing/2014/main" id="{92F17629-697B-04AF-647C-0F92F4609D53}"/>
              </a:ext>
            </a:extLst>
          </p:cNvPr>
          <p:cNvCxnSpPr>
            <a:cxnSpLocks/>
          </p:cNvCxnSpPr>
          <p:nvPr/>
        </p:nvCxnSpPr>
        <p:spPr>
          <a:xfrm>
            <a:off x="2388377" y="477810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56">
            <a:extLst>
              <a:ext uri="{FF2B5EF4-FFF2-40B4-BE49-F238E27FC236}">
                <a16:creationId xmlns:a16="http://schemas.microsoft.com/office/drawing/2014/main" id="{4F09E56D-F40E-29BA-8FA9-0AECD59D1FD3}"/>
              </a:ext>
            </a:extLst>
          </p:cNvPr>
          <p:cNvCxnSpPr>
            <a:cxnSpLocks/>
            <a:stCxn id="90" idx="0"/>
            <a:endCxn id="89" idx="2"/>
          </p:cNvCxnSpPr>
          <p:nvPr/>
        </p:nvCxnSpPr>
        <p:spPr>
          <a:xfrm rot="5400000" flipH="1" flipV="1">
            <a:off x="3782529" y="3603615"/>
            <a:ext cx="222845" cy="129442"/>
          </a:xfrm>
          <a:prstGeom prst="bentConnector3">
            <a:avLst>
              <a:gd name="adj1" fmla="val 60258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4A3D44A-8354-0E39-B0D2-BC242EFBEC49}"/>
              </a:ext>
            </a:extLst>
          </p:cNvPr>
          <p:cNvSpPr/>
          <p:nvPr/>
        </p:nvSpPr>
        <p:spPr>
          <a:xfrm>
            <a:off x="7449599" y="3284856"/>
            <a:ext cx="1585932" cy="7887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50" b="1" dirty="0">
                <a:solidFill>
                  <a:schemeClr val="tx1"/>
                </a:solidFill>
              </a:rPr>
              <a:t>Scenario step:</a:t>
            </a:r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825" dirty="0">
                <a:solidFill>
                  <a:schemeClr val="tx1"/>
                </a:solidFill>
              </a:rPr>
              <a:t>Agent 1 performs routine measurement of GP1 with instrument A</a:t>
            </a:r>
            <a:endParaRPr lang="en-US" sz="900" dirty="0">
              <a:solidFill>
                <a:schemeClr val="tx1"/>
              </a:solidFill>
            </a:endParaRPr>
          </a:p>
          <a:p>
            <a:endParaRPr lang="en-US" sz="750" dirty="0">
              <a:solidFill>
                <a:schemeClr val="tx1"/>
              </a:solidFill>
            </a:endParaRPr>
          </a:p>
        </p:txBody>
      </p:sp>
      <p:pic>
        <p:nvPicPr>
          <p:cNvPr id="25" name="Graphic 24" descr="Speech with solid fill">
            <a:extLst>
              <a:ext uri="{FF2B5EF4-FFF2-40B4-BE49-F238E27FC236}">
                <a16:creationId xmlns:a16="http://schemas.microsoft.com/office/drawing/2014/main" id="{D4DC6E40-896F-1781-97B5-4FC37C6BE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736924" y="2803051"/>
            <a:ext cx="1222262" cy="114965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369C354-F3A3-C8ED-6975-29F702014D50}"/>
              </a:ext>
            </a:extLst>
          </p:cNvPr>
          <p:cNvSpPr txBox="1"/>
          <p:nvPr/>
        </p:nvSpPr>
        <p:spPr>
          <a:xfrm>
            <a:off x="5051230" y="3881118"/>
            <a:ext cx="87197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-Task: “Measure GP1 with Instrument A at T=1”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97EA47-7056-4CAE-9384-FA6CC6E920E5}"/>
              </a:ext>
            </a:extLst>
          </p:cNvPr>
          <p:cNvSpPr txBox="1"/>
          <p:nvPr/>
        </p:nvSpPr>
        <p:spPr>
          <a:xfrm>
            <a:off x="3915306" y="3031273"/>
            <a:ext cx="871976" cy="5770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”Itemized plan: 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-Wait for T=1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-Turn on instrument A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-Perform measurement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-Send data to science module”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A3457C-6E18-60E9-8053-0C6E5F96FF8C}"/>
              </a:ext>
            </a:extLst>
          </p:cNvPr>
          <p:cNvGrpSpPr/>
          <p:nvPr/>
        </p:nvGrpSpPr>
        <p:grpSpPr>
          <a:xfrm>
            <a:off x="940457" y="1559335"/>
            <a:ext cx="685800" cy="685800"/>
            <a:chOff x="8717280" y="2379218"/>
            <a:chExt cx="914400" cy="914400"/>
          </a:xfrm>
        </p:grpSpPr>
        <p:pic>
          <p:nvPicPr>
            <p:cNvPr id="29" name="Graphic 28" descr="Satellite with solid fill">
              <a:extLst>
                <a:ext uri="{FF2B5EF4-FFF2-40B4-BE49-F238E27FC236}">
                  <a16:creationId xmlns:a16="http://schemas.microsoft.com/office/drawing/2014/main" id="{B1084F37-555A-9A04-0744-DF4BE68FA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17280" y="2379218"/>
              <a:ext cx="914400" cy="914400"/>
            </a:xfrm>
            <a:prstGeom prst="rect">
              <a:avLst/>
            </a:prstGeom>
          </p:spPr>
        </p:pic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1D6889B-2C3A-3546-A66A-8B3F3731B9D2}"/>
                </a:ext>
              </a:extLst>
            </p:cNvPr>
            <p:cNvSpPr/>
            <p:nvPr/>
          </p:nvSpPr>
          <p:spPr>
            <a:xfrm>
              <a:off x="9089136" y="2746756"/>
              <a:ext cx="170688" cy="1793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1</a:t>
              </a:r>
            </a:p>
          </p:txBody>
        </p:sp>
      </p:grpSp>
      <p:pic>
        <p:nvPicPr>
          <p:cNvPr id="33" name="Graphic 32" descr="Speech with solid fill">
            <a:extLst>
              <a:ext uri="{FF2B5EF4-FFF2-40B4-BE49-F238E27FC236}">
                <a16:creationId xmlns:a16="http://schemas.microsoft.com/office/drawing/2014/main" id="{759ED437-7612-D19A-CF0F-AC1CDBCDD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6260" y="3456878"/>
            <a:ext cx="980003" cy="92178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C420A44-5E3A-E2E6-845F-096B2648BF66}"/>
              </a:ext>
            </a:extLst>
          </p:cNvPr>
          <p:cNvSpPr txBox="1"/>
          <p:nvPr/>
        </p:nvSpPr>
        <p:spPr>
          <a:xfrm>
            <a:off x="6346867" y="3659932"/>
            <a:ext cx="7187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“Planning complete, perform routine plan!”</a:t>
            </a:r>
          </a:p>
        </p:txBody>
      </p:sp>
      <p:pic>
        <p:nvPicPr>
          <p:cNvPr id="37" name="Graphic 36" descr="Left Brain with solid fill">
            <a:extLst>
              <a:ext uri="{FF2B5EF4-FFF2-40B4-BE49-F238E27FC236}">
                <a16:creationId xmlns:a16="http://schemas.microsoft.com/office/drawing/2014/main" id="{368F5B38-E3D0-075F-FE28-4B6567AEF6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55311" y="4224641"/>
            <a:ext cx="371740" cy="37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35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Module - Plan Execution 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273567" y="1693778"/>
            <a:ext cx="6039353" cy="3887656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383238" y="2532055"/>
            <a:ext cx="1616216" cy="32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317336" y="4437964"/>
            <a:ext cx="1484408" cy="32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273566" y="2247901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273566" y="2846895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5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273566" y="4125060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273566" y="4724053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5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1742367" y="2692459"/>
            <a:ext cx="3217187" cy="2840066"/>
          </a:xfrm>
          <a:prstGeom prst="roundRect">
            <a:avLst>
              <a:gd name="adj" fmla="val 3300"/>
            </a:avLst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9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5961217" y="3284856"/>
            <a:ext cx="980428" cy="230617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5965904" y="4106166"/>
            <a:ext cx="980428" cy="230617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25" i="1" dirty="0">
                <a:solidFill>
                  <a:sysClr val="windowText" lastClr="000000"/>
                </a:solidFill>
              </a:rPr>
              <a:t>Planning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585205" y="2983685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582042" y="2399639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579442" y="4860290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580741" y="4261297"/>
            <a:ext cx="691523" cy="554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1550139" y="4261297"/>
            <a:ext cx="277529" cy="554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1550139" y="4860291"/>
            <a:ext cx="280941" cy="554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A95947-F6FE-37CA-E02B-B0F9DFACB9A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451431" y="3515473"/>
            <a:ext cx="4687" cy="590693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2680523" y="2052024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4133304" y="2051602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1550139" y="2196681"/>
            <a:ext cx="1130384" cy="1880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3534793" y="2196259"/>
            <a:ext cx="598511" cy="422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2588028" y="1804971"/>
            <a:ext cx="2460880" cy="676916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i="1" dirty="0">
                <a:solidFill>
                  <a:sysClr val="windowText" lastClr="000000"/>
                </a:solidFill>
              </a:rPr>
              <a:t>Simulation Maintenance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3534793" y="1974360"/>
            <a:ext cx="506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351ABAC9-95DA-DB64-1D76-AEB49F238802}"/>
              </a:ext>
            </a:extLst>
          </p:cNvPr>
          <p:cNvSpPr/>
          <p:nvPr/>
        </p:nvSpPr>
        <p:spPr>
          <a:xfrm rot="16200000">
            <a:off x="1522271" y="4428337"/>
            <a:ext cx="886086" cy="268466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i="1" dirty="0">
                <a:solidFill>
                  <a:sysClr val="windowText" lastClr="000000"/>
                </a:solidFill>
              </a:rPr>
              <a:t>Network Emulator</a:t>
            </a: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217BB112-4919-5EF6-1341-F6C36B25E02B}"/>
              </a:ext>
            </a:extLst>
          </p:cNvPr>
          <p:cNvSpPr/>
          <p:nvPr/>
        </p:nvSpPr>
        <p:spPr>
          <a:xfrm>
            <a:off x="2452767" y="3015925"/>
            <a:ext cx="2278861" cy="2368484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88" i="1" dirty="0">
                <a:solidFill>
                  <a:sysClr val="windowText" lastClr="000000"/>
                </a:solidFill>
              </a:rPr>
              <a:t>Platform Emulator</a:t>
            </a:r>
          </a:p>
        </p:txBody>
      </p:sp>
      <p:sp>
        <p:nvSpPr>
          <p:cNvPr id="60" name="Rounded Rectangle 29">
            <a:extLst>
              <a:ext uri="{FF2B5EF4-FFF2-40B4-BE49-F238E27FC236}">
                <a16:creationId xmlns:a16="http://schemas.microsoft.com/office/drawing/2014/main" id="{FF61DADA-E76D-99A4-ABE1-66DEFE816698}"/>
              </a:ext>
            </a:extLst>
          </p:cNvPr>
          <p:cNvSpPr/>
          <p:nvPr/>
        </p:nvSpPr>
        <p:spPr>
          <a:xfrm>
            <a:off x="3070157" y="5037986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Payload</a:t>
            </a:r>
          </a:p>
        </p:txBody>
      </p:sp>
      <p:cxnSp>
        <p:nvCxnSpPr>
          <p:cNvPr id="147" name="Elbow Connector 56">
            <a:extLst>
              <a:ext uri="{FF2B5EF4-FFF2-40B4-BE49-F238E27FC236}">
                <a16:creationId xmlns:a16="http://schemas.microsoft.com/office/drawing/2014/main" id="{C4502423-406F-A3F6-1567-395AD1537D7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092771" y="3833545"/>
            <a:ext cx="1873133" cy="38792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56">
            <a:extLst>
              <a:ext uri="{FF2B5EF4-FFF2-40B4-BE49-F238E27FC236}">
                <a16:creationId xmlns:a16="http://schemas.microsoft.com/office/drawing/2014/main" id="{8F38ED55-85B4-23DF-B418-4B917428540D}"/>
              </a:ext>
            </a:extLst>
          </p:cNvPr>
          <p:cNvCxnSpPr>
            <a:cxnSpLocks/>
            <a:stCxn id="89" idx="0"/>
            <a:endCxn id="12" idx="1"/>
          </p:cNvCxnSpPr>
          <p:nvPr/>
        </p:nvCxnSpPr>
        <p:spPr>
          <a:xfrm rot="16200000" flipH="1">
            <a:off x="4927359" y="2366308"/>
            <a:ext cx="65170" cy="2002544"/>
          </a:xfrm>
          <a:prstGeom prst="bentConnector4">
            <a:avLst>
              <a:gd name="adj1" fmla="val -263082"/>
              <a:gd name="adj2" fmla="val 44455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29">
            <a:extLst>
              <a:ext uri="{FF2B5EF4-FFF2-40B4-BE49-F238E27FC236}">
                <a16:creationId xmlns:a16="http://schemas.microsoft.com/office/drawing/2014/main" id="{AD0BCC4D-3FD7-21C3-0DE9-F78C5720B017}"/>
              </a:ext>
            </a:extLst>
          </p:cNvPr>
          <p:cNvSpPr/>
          <p:nvPr/>
        </p:nvSpPr>
        <p:spPr>
          <a:xfrm>
            <a:off x="2666632" y="3509089"/>
            <a:ext cx="500715" cy="17883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Reactive Planner</a:t>
            </a:r>
          </a:p>
        </p:txBody>
      </p:sp>
      <p:sp>
        <p:nvSpPr>
          <p:cNvPr id="72" name="Rounded Rectangle 29">
            <a:extLst>
              <a:ext uri="{FF2B5EF4-FFF2-40B4-BE49-F238E27FC236}">
                <a16:creationId xmlns:a16="http://schemas.microsoft.com/office/drawing/2014/main" id="{84D4896E-930E-472B-B585-48CDAD784539}"/>
              </a:ext>
            </a:extLst>
          </p:cNvPr>
          <p:cNvSpPr/>
          <p:nvPr/>
        </p:nvSpPr>
        <p:spPr>
          <a:xfrm>
            <a:off x="3070157" y="4744167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Comms</a:t>
            </a:r>
            <a:endParaRPr lang="en-US" sz="450" i="1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29">
            <a:extLst>
              <a:ext uri="{FF2B5EF4-FFF2-40B4-BE49-F238E27FC236}">
                <a16:creationId xmlns:a16="http://schemas.microsoft.com/office/drawing/2014/main" id="{117013F9-A97F-4F7A-B68C-0B8700601C16}"/>
              </a:ext>
            </a:extLst>
          </p:cNvPr>
          <p:cNvSpPr/>
          <p:nvPr/>
        </p:nvSpPr>
        <p:spPr>
          <a:xfrm>
            <a:off x="3070157" y="4450349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EPS</a:t>
            </a:r>
          </a:p>
        </p:txBody>
      </p:sp>
      <p:sp>
        <p:nvSpPr>
          <p:cNvPr id="75" name="Rounded Rectangle 29">
            <a:extLst>
              <a:ext uri="{FF2B5EF4-FFF2-40B4-BE49-F238E27FC236}">
                <a16:creationId xmlns:a16="http://schemas.microsoft.com/office/drawing/2014/main" id="{9EBDCE34-BAB4-4345-9C48-CB22D85302A0}"/>
              </a:ext>
            </a:extLst>
          </p:cNvPr>
          <p:cNvSpPr/>
          <p:nvPr/>
        </p:nvSpPr>
        <p:spPr>
          <a:xfrm>
            <a:off x="3070157" y="4156530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GNC</a:t>
            </a:r>
          </a:p>
        </p:txBody>
      </p:sp>
      <p:sp>
        <p:nvSpPr>
          <p:cNvPr id="76" name="Rounded Rectangle 29">
            <a:extLst>
              <a:ext uri="{FF2B5EF4-FFF2-40B4-BE49-F238E27FC236}">
                <a16:creationId xmlns:a16="http://schemas.microsoft.com/office/drawing/2014/main" id="{EC542895-4B0F-4E1E-9A51-400E8AB0FFA4}"/>
              </a:ext>
            </a:extLst>
          </p:cNvPr>
          <p:cNvSpPr/>
          <p:nvPr/>
        </p:nvSpPr>
        <p:spPr>
          <a:xfrm>
            <a:off x="2618014" y="3255591"/>
            <a:ext cx="1931444" cy="81806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>
                <a:solidFill>
                  <a:sysClr val="windowText" lastClr="000000"/>
                </a:solidFill>
              </a:rPr>
              <a:t>CDH</a:t>
            </a:r>
          </a:p>
        </p:txBody>
      </p:sp>
      <p:sp>
        <p:nvSpPr>
          <p:cNvPr id="89" name="Rounded Rectangle 29">
            <a:extLst>
              <a:ext uri="{FF2B5EF4-FFF2-40B4-BE49-F238E27FC236}">
                <a16:creationId xmlns:a16="http://schemas.microsoft.com/office/drawing/2014/main" id="{A089AF54-A214-49A0-8D78-1A76942FC697}"/>
              </a:ext>
            </a:extLst>
          </p:cNvPr>
          <p:cNvSpPr/>
          <p:nvPr/>
        </p:nvSpPr>
        <p:spPr>
          <a:xfrm>
            <a:off x="3708315" y="3334995"/>
            <a:ext cx="500715" cy="221918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Memory Emulator</a:t>
            </a:r>
          </a:p>
        </p:txBody>
      </p:sp>
      <p:sp>
        <p:nvSpPr>
          <p:cNvPr id="90" name="Rounded Rectangle 29">
            <a:extLst>
              <a:ext uri="{FF2B5EF4-FFF2-40B4-BE49-F238E27FC236}">
                <a16:creationId xmlns:a16="http://schemas.microsoft.com/office/drawing/2014/main" id="{7A899FE2-096C-4441-BC96-893DB6260128}"/>
              </a:ext>
            </a:extLst>
          </p:cNvPr>
          <p:cNvSpPr/>
          <p:nvPr/>
        </p:nvSpPr>
        <p:spPr>
          <a:xfrm>
            <a:off x="3578873" y="3779757"/>
            <a:ext cx="500715" cy="186091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Operations Executor</a:t>
            </a:r>
          </a:p>
        </p:txBody>
      </p:sp>
      <p:cxnSp>
        <p:nvCxnSpPr>
          <p:cNvPr id="105" name="Elbow Connector 56">
            <a:extLst>
              <a:ext uri="{FF2B5EF4-FFF2-40B4-BE49-F238E27FC236}">
                <a16:creationId xmlns:a16="http://schemas.microsoft.com/office/drawing/2014/main" id="{F5DF90EF-91A2-423E-827C-D647B4163013}"/>
              </a:ext>
            </a:extLst>
          </p:cNvPr>
          <p:cNvCxnSpPr>
            <a:cxnSpLocks/>
            <a:stCxn id="75" idx="1"/>
            <a:endCxn id="90" idx="1"/>
          </p:cNvCxnSpPr>
          <p:nvPr/>
        </p:nvCxnSpPr>
        <p:spPr>
          <a:xfrm rot="10800000" flipH="1">
            <a:off x="3070157" y="3872804"/>
            <a:ext cx="508716" cy="400405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56">
            <a:extLst>
              <a:ext uri="{FF2B5EF4-FFF2-40B4-BE49-F238E27FC236}">
                <a16:creationId xmlns:a16="http://schemas.microsoft.com/office/drawing/2014/main" id="{1276588E-6E95-4E3A-9113-31E5B78741FD}"/>
              </a:ext>
            </a:extLst>
          </p:cNvPr>
          <p:cNvCxnSpPr>
            <a:cxnSpLocks/>
            <a:stCxn id="73" idx="1"/>
            <a:endCxn id="90" idx="1"/>
          </p:cNvCxnSpPr>
          <p:nvPr/>
        </p:nvCxnSpPr>
        <p:spPr>
          <a:xfrm rot="10800000" flipH="1">
            <a:off x="3070157" y="3872804"/>
            <a:ext cx="508716" cy="694223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56">
            <a:extLst>
              <a:ext uri="{FF2B5EF4-FFF2-40B4-BE49-F238E27FC236}">
                <a16:creationId xmlns:a16="http://schemas.microsoft.com/office/drawing/2014/main" id="{7E7DCF36-0AD7-4A5C-A0F2-A60BC87135E2}"/>
              </a:ext>
            </a:extLst>
          </p:cNvPr>
          <p:cNvCxnSpPr>
            <a:cxnSpLocks/>
            <a:stCxn id="72" idx="1"/>
            <a:endCxn id="90" idx="1"/>
          </p:cNvCxnSpPr>
          <p:nvPr/>
        </p:nvCxnSpPr>
        <p:spPr>
          <a:xfrm rot="10800000" flipH="1">
            <a:off x="3070157" y="3872804"/>
            <a:ext cx="508716" cy="988042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6">
            <a:extLst>
              <a:ext uri="{FF2B5EF4-FFF2-40B4-BE49-F238E27FC236}">
                <a16:creationId xmlns:a16="http://schemas.microsoft.com/office/drawing/2014/main" id="{EE80653F-58C9-448D-9038-26256F33A14C}"/>
              </a:ext>
            </a:extLst>
          </p:cNvPr>
          <p:cNvCxnSpPr>
            <a:cxnSpLocks/>
            <a:stCxn id="60" idx="1"/>
            <a:endCxn id="90" idx="1"/>
          </p:cNvCxnSpPr>
          <p:nvPr/>
        </p:nvCxnSpPr>
        <p:spPr>
          <a:xfrm rot="10800000" flipH="1">
            <a:off x="3070157" y="3872803"/>
            <a:ext cx="508716" cy="1281861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56">
            <a:extLst>
              <a:ext uri="{FF2B5EF4-FFF2-40B4-BE49-F238E27FC236}">
                <a16:creationId xmlns:a16="http://schemas.microsoft.com/office/drawing/2014/main" id="{0A3C5567-7911-4126-A03D-4F9D0E9372E2}"/>
              </a:ext>
            </a:extLst>
          </p:cNvPr>
          <p:cNvCxnSpPr>
            <a:cxnSpLocks/>
            <a:stCxn id="90" idx="2"/>
            <a:endCxn id="75" idx="3"/>
          </p:cNvCxnSpPr>
          <p:nvPr/>
        </p:nvCxnSpPr>
        <p:spPr>
          <a:xfrm rot="5400000">
            <a:off x="3547486" y="3991462"/>
            <a:ext cx="307360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56">
            <a:extLst>
              <a:ext uri="{FF2B5EF4-FFF2-40B4-BE49-F238E27FC236}">
                <a16:creationId xmlns:a16="http://schemas.microsoft.com/office/drawing/2014/main" id="{650CE2F8-3AF4-4B08-927F-647C746D5826}"/>
              </a:ext>
            </a:extLst>
          </p:cNvPr>
          <p:cNvCxnSpPr>
            <a:cxnSpLocks/>
            <a:stCxn id="90" idx="2"/>
            <a:endCxn id="73" idx="3"/>
          </p:cNvCxnSpPr>
          <p:nvPr/>
        </p:nvCxnSpPr>
        <p:spPr>
          <a:xfrm rot="5400000">
            <a:off x="3400577" y="4138371"/>
            <a:ext cx="601178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56">
            <a:extLst>
              <a:ext uri="{FF2B5EF4-FFF2-40B4-BE49-F238E27FC236}">
                <a16:creationId xmlns:a16="http://schemas.microsoft.com/office/drawing/2014/main" id="{81354236-E510-40FB-A081-2E061FAF211D}"/>
              </a:ext>
            </a:extLst>
          </p:cNvPr>
          <p:cNvCxnSpPr>
            <a:cxnSpLocks/>
            <a:stCxn id="90" idx="2"/>
            <a:endCxn id="72" idx="3"/>
          </p:cNvCxnSpPr>
          <p:nvPr/>
        </p:nvCxnSpPr>
        <p:spPr>
          <a:xfrm rot="5400000">
            <a:off x="3253668" y="4285280"/>
            <a:ext cx="894997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56">
            <a:extLst>
              <a:ext uri="{FF2B5EF4-FFF2-40B4-BE49-F238E27FC236}">
                <a16:creationId xmlns:a16="http://schemas.microsoft.com/office/drawing/2014/main" id="{74371965-3CBC-4202-90CC-34368C216DDF}"/>
              </a:ext>
            </a:extLst>
          </p:cNvPr>
          <p:cNvCxnSpPr>
            <a:cxnSpLocks/>
            <a:stCxn id="90" idx="2"/>
            <a:endCxn id="60" idx="3"/>
          </p:cNvCxnSpPr>
          <p:nvPr/>
        </p:nvCxnSpPr>
        <p:spPr>
          <a:xfrm rot="5400000">
            <a:off x="3106757" y="4432190"/>
            <a:ext cx="1188816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56">
            <a:extLst>
              <a:ext uri="{FF2B5EF4-FFF2-40B4-BE49-F238E27FC236}">
                <a16:creationId xmlns:a16="http://schemas.microsoft.com/office/drawing/2014/main" id="{DD8C3B6D-2674-428C-BC26-3A80B5A5473E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2099547" y="4562571"/>
            <a:ext cx="970613" cy="386623"/>
          </a:xfrm>
          <a:prstGeom prst="bentConnector3">
            <a:avLst>
              <a:gd name="adj1" fmla="val 87683"/>
            </a:avLst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56">
            <a:extLst>
              <a:ext uri="{FF2B5EF4-FFF2-40B4-BE49-F238E27FC236}">
                <a16:creationId xmlns:a16="http://schemas.microsoft.com/office/drawing/2014/main" id="{F5229F95-BCB5-4C9F-A7C6-4D267755FE5F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3577966" y="3445954"/>
            <a:ext cx="631064" cy="1809949"/>
          </a:xfrm>
          <a:prstGeom prst="bentConnector4">
            <a:avLst>
              <a:gd name="adj1" fmla="val -27168"/>
              <a:gd name="adj2" fmla="val 9937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56">
            <a:extLst>
              <a:ext uri="{FF2B5EF4-FFF2-40B4-BE49-F238E27FC236}">
                <a16:creationId xmlns:a16="http://schemas.microsoft.com/office/drawing/2014/main" id="{F38834F7-AB5C-4070-98DC-D7AEAFD00312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3576016" y="3445954"/>
            <a:ext cx="633014" cy="1503238"/>
          </a:xfrm>
          <a:prstGeom prst="bentConnector4">
            <a:avLst>
              <a:gd name="adj1" fmla="val -27085"/>
              <a:gd name="adj2" fmla="val 9956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56">
            <a:extLst>
              <a:ext uri="{FF2B5EF4-FFF2-40B4-BE49-F238E27FC236}">
                <a16:creationId xmlns:a16="http://schemas.microsoft.com/office/drawing/2014/main" id="{3F311BAA-2BE1-4980-A029-D469D899B8DE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4079589" y="3872803"/>
            <a:ext cx="1886315" cy="411422"/>
          </a:xfrm>
          <a:prstGeom prst="bentConnector3">
            <a:avLst>
              <a:gd name="adj1" fmla="val 38891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56">
            <a:extLst>
              <a:ext uri="{FF2B5EF4-FFF2-40B4-BE49-F238E27FC236}">
                <a16:creationId xmlns:a16="http://schemas.microsoft.com/office/drawing/2014/main" id="{F1B0D1BB-E82B-4F3B-B8FF-B040DD6FD753}"/>
              </a:ext>
            </a:extLst>
          </p:cNvPr>
          <p:cNvCxnSpPr>
            <a:cxnSpLocks/>
            <a:stCxn id="180" idx="3"/>
          </p:cNvCxnSpPr>
          <p:nvPr/>
        </p:nvCxnSpPr>
        <p:spPr>
          <a:xfrm>
            <a:off x="3167347" y="3598506"/>
            <a:ext cx="405753" cy="19142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56">
            <a:extLst>
              <a:ext uri="{FF2B5EF4-FFF2-40B4-BE49-F238E27FC236}">
                <a16:creationId xmlns:a16="http://schemas.microsoft.com/office/drawing/2014/main" id="{6A04DC9D-A6D7-4E03-B2D3-EA2386F340DE}"/>
              </a:ext>
            </a:extLst>
          </p:cNvPr>
          <p:cNvCxnSpPr>
            <a:cxnSpLocks/>
          </p:cNvCxnSpPr>
          <p:nvPr/>
        </p:nvCxnSpPr>
        <p:spPr>
          <a:xfrm rot="10800000">
            <a:off x="3166461" y="3687921"/>
            <a:ext cx="406643" cy="145623"/>
          </a:xfrm>
          <a:prstGeom prst="bentConnector3">
            <a:avLst>
              <a:gd name="adj1" fmla="val 60541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56">
            <a:extLst>
              <a:ext uri="{FF2B5EF4-FFF2-40B4-BE49-F238E27FC236}">
                <a16:creationId xmlns:a16="http://schemas.microsoft.com/office/drawing/2014/main" id="{E9DC7D74-7045-4720-85E7-1B71F3C71EB9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V="1">
            <a:off x="3557623" y="3596647"/>
            <a:ext cx="333803" cy="32417"/>
          </a:xfrm>
          <a:prstGeom prst="bentConnector4">
            <a:avLst>
              <a:gd name="adj1" fmla="val 33380"/>
              <a:gd name="adj2" fmla="val 302744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56">
            <a:extLst>
              <a:ext uri="{FF2B5EF4-FFF2-40B4-BE49-F238E27FC236}">
                <a16:creationId xmlns:a16="http://schemas.microsoft.com/office/drawing/2014/main" id="{E9C2128D-7127-4151-A20C-1197683BF2C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40" y="2983686"/>
            <a:ext cx="1528709" cy="1383139"/>
          </a:xfrm>
          <a:prstGeom prst="bentConnector3">
            <a:avLst>
              <a:gd name="adj1" fmla="val 5324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56">
            <a:extLst>
              <a:ext uri="{FF2B5EF4-FFF2-40B4-BE49-F238E27FC236}">
                <a16:creationId xmlns:a16="http://schemas.microsoft.com/office/drawing/2014/main" id="{2973BBC1-1C5F-458E-A016-FD758E447D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6"/>
            <a:ext cx="813735" cy="1683948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56">
            <a:extLst>
              <a:ext uri="{FF2B5EF4-FFF2-40B4-BE49-F238E27FC236}">
                <a16:creationId xmlns:a16="http://schemas.microsoft.com/office/drawing/2014/main" id="{94DC209D-27D1-4A9E-9A13-41665E7FF0CE}"/>
              </a:ext>
            </a:extLst>
          </p:cNvPr>
          <p:cNvCxnSpPr>
            <a:cxnSpLocks/>
          </p:cNvCxnSpPr>
          <p:nvPr/>
        </p:nvCxnSpPr>
        <p:spPr>
          <a:xfrm>
            <a:off x="2375230" y="465805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56">
            <a:extLst>
              <a:ext uri="{FF2B5EF4-FFF2-40B4-BE49-F238E27FC236}">
                <a16:creationId xmlns:a16="http://schemas.microsoft.com/office/drawing/2014/main" id="{77DD1CD4-9730-44EC-91E2-5C9E600BAA9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7"/>
            <a:ext cx="812295" cy="1837277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56">
            <a:extLst>
              <a:ext uri="{FF2B5EF4-FFF2-40B4-BE49-F238E27FC236}">
                <a16:creationId xmlns:a16="http://schemas.microsoft.com/office/drawing/2014/main" id="{FB982657-D5E3-4A79-B1E8-3DD75CBB30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6"/>
            <a:ext cx="810912" cy="2259769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56">
            <a:extLst>
              <a:ext uri="{FF2B5EF4-FFF2-40B4-BE49-F238E27FC236}">
                <a16:creationId xmlns:a16="http://schemas.microsoft.com/office/drawing/2014/main" id="{B68866AC-77EB-42F7-9DE6-6E7049A5992D}"/>
              </a:ext>
            </a:extLst>
          </p:cNvPr>
          <p:cNvCxnSpPr>
            <a:cxnSpLocks/>
          </p:cNvCxnSpPr>
          <p:nvPr/>
        </p:nvCxnSpPr>
        <p:spPr>
          <a:xfrm>
            <a:off x="2378122" y="523530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56">
            <a:extLst>
              <a:ext uri="{FF2B5EF4-FFF2-40B4-BE49-F238E27FC236}">
                <a16:creationId xmlns:a16="http://schemas.microsoft.com/office/drawing/2014/main" id="{0ABB24D6-7AE1-449F-805C-4DB57F4CE26A}"/>
              </a:ext>
            </a:extLst>
          </p:cNvPr>
          <p:cNvCxnSpPr>
            <a:cxnSpLocks/>
            <a:stCxn id="8" idx="3"/>
            <a:endCxn id="18" idx="3"/>
          </p:cNvCxnSpPr>
          <p:nvPr/>
        </p:nvCxnSpPr>
        <p:spPr>
          <a:xfrm>
            <a:off x="1550140" y="2983687"/>
            <a:ext cx="415175" cy="1135841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56">
            <a:extLst>
              <a:ext uri="{FF2B5EF4-FFF2-40B4-BE49-F238E27FC236}">
                <a16:creationId xmlns:a16="http://schemas.microsoft.com/office/drawing/2014/main" id="{91F6E739-09E3-4461-9EE5-15189E7F6479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2414592" y="2290619"/>
            <a:ext cx="642350" cy="743784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56">
            <a:extLst>
              <a:ext uri="{FF2B5EF4-FFF2-40B4-BE49-F238E27FC236}">
                <a16:creationId xmlns:a16="http://schemas.microsoft.com/office/drawing/2014/main" id="{B49EAF7B-342F-349C-13D1-BA81BFF6FC82}"/>
              </a:ext>
            </a:extLst>
          </p:cNvPr>
          <p:cNvCxnSpPr>
            <a:cxnSpLocks/>
          </p:cNvCxnSpPr>
          <p:nvPr/>
        </p:nvCxnSpPr>
        <p:spPr>
          <a:xfrm rot="10800000">
            <a:off x="4213896" y="3370211"/>
            <a:ext cx="1745519" cy="108886"/>
          </a:xfrm>
          <a:prstGeom prst="bentConnector3">
            <a:avLst>
              <a:gd name="adj1" fmla="val 67704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6">
            <a:extLst>
              <a:ext uri="{FF2B5EF4-FFF2-40B4-BE49-F238E27FC236}">
                <a16:creationId xmlns:a16="http://schemas.microsoft.com/office/drawing/2014/main" id="{92F17629-697B-04AF-647C-0F92F4609D53}"/>
              </a:ext>
            </a:extLst>
          </p:cNvPr>
          <p:cNvCxnSpPr>
            <a:cxnSpLocks/>
          </p:cNvCxnSpPr>
          <p:nvPr/>
        </p:nvCxnSpPr>
        <p:spPr>
          <a:xfrm>
            <a:off x="2388377" y="477810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56">
            <a:extLst>
              <a:ext uri="{FF2B5EF4-FFF2-40B4-BE49-F238E27FC236}">
                <a16:creationId xmlns:a16="http://schemas.microsoft.com/office/drawing/2014/main" id="{4F09E56D-F40E-29BA-8FA9-0AECD59D1FD3}"/>
              </a:ext>
            </a:extLst>
          </p:cNvPr>
          <p:cNvCxnSpPr>
            <a:cxnSpLocks/>
            <a:stCxn id="90" idx="0"/>
            <a:endCxn id="89" idx="2"/>
          </p:cNvCxnSpPr>
          <p:nvPr/>
        </p:nvCxnSpPr>
        <p:spPr>
          <a:xfrm rot="5400000" flipH="1" flipV="1">
            <a:off x="3782529" y="3603615"/>
            <a:ext cx="222845" cy="129442"/>
          </a:xfrm>
          <a:prstGeom prst="bentConnector3">
            <a:avLst>
              <a:gd name="adj1" fmla="val 60258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4A3D44A-8354-0E39-B0D2-BC242EFBEC49}"/>
              </a:ext>
            </a:extLst>
          </p:cNvPr>
          <p:cNvSpPr/>
          <p:nvPr/>
        </p:nvSpPr>
        <p:spPr>
          <a:xfrm>
            <a:off x="7449599" y="3284856"/>
            <a:ext cx="1585932" cy="7887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50" b="1" dirty="0">
                <a:solidFill>
                  <a:schemeClr val="tx1"/>
                </a:solidFill>
              </a:rPr>
              <a:t>Scenario step:</a:t>
            </a:r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825" dirty="0">
                <a:solidFill>
                  <a:schemeClr val="tx1"/>
                </a:solidFill>
              </a:rPr>
              <a:t>Agent 1 performs routine measurement of GP1 with instrument A</a:t>
            </a:r>
            <a:endParaRPr lang="en-US" sz="900" dirty="0">
              <a:solidFill>
                <a:schemeClr val="tx1"/>
              </a:solidFill>
            </a:endParaRPr>
          </a:p>
          <a:p>
            <a:endParaRPr lang="en-US" sz="750" dirty="0">
              <a:solidFill>
                <a:schemeClr val="tx1"/>
              </a:solidFill>
            </a:endParaRPr>
          </a:p>
        </p:txBody>
      </p:sp>
      <p:pic>
        <p:nvPicPr>
          <p:cNvPr id="25" name="Graphic 24" descr="Speech with solid fill">
            <a:extLst>
              <a:ext uri="{FF2B5EF4-FFF2-40B4-BE49-F238E27FC236}">
                <a16:creationId xmlns:a16="http://schemas.microsoft.com/office/drawing/2014/main" id="{D4DC6E40-896F-1781-97B5-4FC37C6BE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736920" y="3263976"/>
            <a:ext cx="837841" cy="60118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997EA47-7056-4CAE-9384-FA6CC6E920E5}"/>
              </a:ext>
            </a:extLst>
          </p:cNvPr>
          <p:cNvSpPr txBox="1"/>
          <p:nvPr/>
        </p:nvSpPr>
        <p:spPr>
          <a:xfrm>
            <a:off x="3825419" y="3429408"/>
            <a:ext cx="716721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7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“T is now T=1!”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B5FC3E-E1DA-0B1E-B37C-A93A24465C27}"/>
              </a:ext>
            </a:extLst>
          </p:cNvPr>
          <p:cNvSpPr txBox="1"/>
          <p:nvPr/>
        </p:nvSpPr>
        <p:spPr>
          <a:xfrm>
            <a:off x="2938071" y="3857207"/>
            <a:ext cx="56763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-”Turn on Instrument A”</a:t>
            </a:r>
          </a:p>
          <a:p>
            <a:endParaRPr lang="en-US" sz="525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7" name="Graphic 16" descr="Speech with solid fill">
            <a:extLst>
              <a:ext uri="{FF2B5EF4-FFF2-40B4-BE49-F238E27FC236}">
                <a16:creationId xmlns:a16="http://schemas.microsoft.com/office/drawing/2014/main" id="{BAAFDCD6-5EB9-F40E-926B-8412B2A3A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300933" y="4616789"/>
            <a:ext cx="837841" cy="6011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BC0C69-CCB9-8556-8B71-699806400C86}"/>
              </a:ext>
            </a:extLst>
          </p:cNvPr>
          <p:cNvSpPr txBox="1"/>
          <p:nvPr/>
        </p:nvSpPr>
        <p:spPr>
          <a:xfrm>
            <a:off x="3424548" y="4762625"/>
            <a:ext cx="585263" cy="3347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“Turning on instrument A…"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4B5BEA-80E5-2033-A947-511545068FF7}"/>
              </a:ext>
            </a:extLst>
          </p:cNvPr>
          <p:cNvGrpSpPr/>
          <p:nvPr/>
        </p:nvGrpSpPr>
        <p:grpSpPr>
          <a:xfrm>
            <a:off x="940457" y="1559335"/>
            <a:ext cx="685800" cy="685800"/>
            <a:chOff x="8717280" y="2379218"/>
            <a:chExt cx="914400" cy="914400"/>
          </a:xfrm>
        </p:grpSpPr>
        <p:pic>
          <p:nvPicPr>
            <p:cNvPr id="23" name="Graphic 22" descr="Satellite with solid fill">
              <a:extLst>
                <a:ext uri="{FF2B5EF4-FFF2-40B4-BE49-F238E27FC236}">
                  <a16:creationId xmlns:a16="http://schemas.microsoft.com/office/drawing/2014/main" id="{15CC5094-FB67-A54F-B615-6CD71C704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17280" y="2379218"/>
              <a:ext cx="914400" cy="914400"/>
            </a:xfrm>
            <a:prstGeom prst="rect">
              <a:avLst/>
            </a:prstGeom>
          </p:spPr>
        </p:pic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27565C2-AC5C-4F75-DA9A-A49C2B9A0D58}"/>
                </a:ext>
              </a:extLst>
            </p:cNvPr>
            <p:cNvSpPr/>
            <p:nvPr/>
          </p:nvSpPr>
          <p:spPr>
            <a:xfrm>
              <a:off x="9089136" y="2746756"/>
              <a:ext cx="170688" cy="1793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9468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Module - Plan Execution 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273567" y="1693778"/>
            <a:ext cx="6039353" cy="3887656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383238" y="2532055"/>
            <a:ext cx="1616216" cy="32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317336" y="4437964"/>
            <a:ext cx="1484408" cy="32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273566" y="2247901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273566" y="2846895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5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273566" y="4125060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273566" y="4724053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5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1742367" y="2692459"/>
            <a:ext cx="3217187" cy="2840066"/>
          </a:xfrm>
          <a:prstGeom prst="roundRect">
            <a:avLst>
              <a:gd name="adj" fmla="val 3300"/>
            </a:avLst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9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5961217" y="3284856"/>
            <a:ext cx="980428" cy="230617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5965904" y="4106166"/>
            <a:ext cx="980428" cy="230617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25" i="1" dirty="0">
                <a:solidFill>
                  <a:sysClr val="windowText" lastClr="000000"/>
                </a:solidFill>
              </a:rPr>
              <a:t>Planning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585205" y="2983685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582042" y="2399639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579442" y="4860290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580741" y="4261297"/>
            <a:ext cx="691523" cy="554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1550139" y="4261297"/>
            <a:ext cx="277529" cy="554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1550139" y="4860291"/>
            <a:ext cx="280941" cy="554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A95947-F6FE-37CA-E02B-B0F9DFACB9A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451431" y="3515473"/>
            <a:ext cx="4687" cy="590693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2680523" y="2052024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4133304" y="2051602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1550139" y="2196681"/>
            <a:ext cx="1130384" cy="1880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3534793" y="2196259"/>
            <a:ext cx="598511" cy="422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2588028" y="1804971"/>
            <a:ext cx="2460880" cy="676916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i="1" dirty="0">
                <a:solidFill>
                  <a:sysClr val="windowText" lastClr="000000"/>
                </a:solidFill>
              </a:rPr>
              <a:t>Simulation Maintenance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3534793" y="1974360"/>
            <a:ext cx="506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351ABAC9-95DA-DB64-1D76-AEB49F238802}"/>
              </a:ext>
            </a:extLst>
          </p:cNvPr>
          <p:cNvSpPr/>
          <p:nvPr/>
        </p:nvSpPr>
        <p:spPr>
          <a:xfrm rot="16200000">
            <a:off x="1522271" y="4428337"/>
            <a:ext cx="886086" cy="268466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i="1" dirty="0">
                <a:solidFill>
                  <a:sysClr val="windowText" lastClr="000000"/>
                </a:solidFill>
              </a:rPr>
              <a:t>Network Emulator</a:t>
            </a: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217BB112-4919-5EF6-1341-F6C36B25E02B}"/>
              </a:ext>
            </a:extLst>
          </p:cNvPr>
          <p:cNvSpPr/>
          <p:nvPr/>
        </p:nvSpPr>
        <p:spPr>
          <a:xfrm>
            <a:off x="2452767" y="3015925"/>
            <a:ext cx="2278861" cy="2368484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88" i="1" dirty="0">
                <a:solidFill>
                  <a:sysClr val="windowText" lastClr="000000"/>
                </a:solidFill>
              </a:rPr>
              <a:t>Platform Emulator</a:t>
            </a:r>
          </a:p>
        </p:txBody>
      </p:sp>
      <p:sp>
        <p:nvSpPr>
          <p:cNvPr id="60" name="Rounded Rectangle 29">
            <a:extLst>
              <a:ext uri="{FF2B5EF4-FFF2-40B4-BE49-F238E27FC236}">
                <a16:creationId xmlns:a16="http://schemas.microsoft.com/office/drawing/2014/main" id="{FF61DADA-E76D-99A4-ABE1-66DEFE816698}"/>
              </a:ext>
            </a:extLst>
          </p:cNvPr>
          <p:cNvSpPr/>
          <p:nvPr/>
        </p:nvSpPr>
        <p:spPr>
          <a:xfrm>
            <a:off x="3070157" y="5037986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Payload</a:t>
            </a:r>
          </a:p>
        </p:txBody>
      </p:sp>
      <p:cxnSp>
        <p:nvCxnSpPr>
          <p:cNvPr id="147" name="Elbow Connector 56">
            <a:extLst>
              <a:ext uri="{FF2B5EF4-FFF2-40B4-BE49-F238E27FC236}">
                <a16:creationId xmlns:a16="http://schemas.microsoft.com/office/drawing/2014/main" id="{C4502423-406F-A3F6-1567-395AD1537D7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092771" y="3833545"/>
            <a:ext cx="1873133" cy="38792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56">
            <a:extLst>
              <a:ext uri="{FF2B5EF4-FFF2-40B4-BE49-F238E27FC236}">
                <a16:creationId xmlns:a16="http://schemas.microsoft.com/office/drawing/2014/main" id="{8F38ED55-85B4-23DF-B418-4B917428540D}"/>
              </a:ext>
            </a:extLst>
          </p:cNvPr>
          <p:cNvCxnSpPr>
            <a:cxnSpLocks/>
            <a:stCxn id="89" idx="0"/>
            <a:endCxn id="12" idx="1"/>
          </p:cNvCxnSpPr>
          <p:nvPr/>
        </p:nvCxnSpPr>
        <p:spPr>
          <a:xfrm rot="16200000" flipH="1">
            <a:off x="4927359" y="2366308"/>
            <a:ext cx="65170" cy="2002544"/>
          </a:xfrm>
          <a:prstGeom prst="bentConnector4">
            <a:avLst>
              <a:gd name="adj1" fmla="val -263082"/>
              <a:gd name="adj2" fmla="val 44455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29">
            <a:extLst>
              <a:ext uri="{FF2B5EF4-FFF2-40B4-BE49-F238E27FC236}">
                <a16:creationId xmlns:a16="http://schemas.microsoft.com/office/drawing/2014/main" id="{AD0BCC4D-3FD7-21C3-0DE9-F78C5720B017}"/>
              </a:ext>
            </a:extLst>
          </p:cNvPr>
          <p:cNvSpPr/>
          <p:nvPr/>
        </p:nvSpPr>
        <p:spPr>
          <a:xfrm>
            <a:off x="2666632" y="3509089"/>
            <a:ext cx="500715" cy="17883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Reactive Planner</a:t>
            </a:r>
          </a:p>
        </p:txBody>
      </p:sp>
      <p:sp>
        <p:nvSpPr>
          <p:cNvPr id="72" name="Rounded Rectangle 29">
            <a:extLst>
              <a:ext uri="{FF2B5EF4-FFF2-40B4-BE49-F238E27FC236}">
                <a16:creationId xmlns:a16="http://schemas.microsoft.com/office/drawing/2014/main" id="{84D4896E-930E-472B-B585-48CDAD784539}"/>
              </a:ext>
            </a:extLst>
          </p:cNvPr>
          <p:cNvSpPr/>
          <p:nvPr/>
        </p:nvSpPr>
        <p:spPr>
          <a:xfrm>
            <a:off x="3070157" y="4744167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Comms</a:t>
            </a:r>
            <a:endParaRPr lang="en-US" sz="450" i="1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29">
            <a:extLst>
              <a:ext uri="{FF2B5EF4-FFF2-40B4-BE49-F238E27FC236}">
                <a16:creationId xmlns:a16="http://schemas.microsoft.com/office/drawing/2014/main" id="{117013F9-A97F-4F7A-B68C-0B8700601C16}"/>
              </a:ext>
            </a:extLst>
          </p:cNvPr>
          <p:cNvSpPr/>
          <p:nvPr/>
        </p:nvSpPr>
        <p:spPr>
          <a:xfrm>
            <a:off x="3070157" y="4450349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EPS</a:t>
            </a:r>
          </a:p>
        </p:txBody>
      </p:sp>
      <p:sp>
        <p:nvSpPr>
          <p:cNvPr id="75" name="Rounded Rectangle 29">
            <a:extLst>
              <a:ext uri="{FF2B5EF4-FFF2-40B4-BE49-F238E27FC236}">
                <a16:creationId xmlns:a16="http://schemas.microsoft.com/office/drawing/2014/main" id="{9EBDCE34-BAB4-4345-9C48-CB22D85302A0}"/>
              </a:ext>
            </a:extLst>
          </p:cNvPr>
          <p:cNvSpPr/>
          <p:nvPr/>
        </p:nvSpPr>
        <p:spPr>
          <a:xfrm>
            <a:off x="3070157" y="4156530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GNC</a:t>
            </a:r>
          </a:p>
        </p:txBody>
      </p:sp>
      <p:sp>
        <p:nvSpPr>
          <p:cNvPr id="76" name="Rounded Rectangle 29">
            <a:extLst>
              <a:ext uri="{FF2B5EF4-FFF2-40B4-BE49-F238E27FC236}">
                <a16:creationId xmlns:a16="http://schemas.microsoft.com/office/drawing/2014/main" id="{EC542895-4B0F-4E1E-9A51-400E8AB0FFA4}"/>
              </a:ext>
            </a:extLst>
          </p:cNvPr>
          <p:cNvSpPr/>
          <p:nvPr/>
        </p:nvSpPr>
        <p:spPr>
          <a:xfrm>
            <a:off x="2618014" y="3255591"/>
            <a:ext cx="1931444" cy="81806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>
                <a:solidFill>
                  <a:sysClr val="windowText" lastClr="000000"/>
                </a:solidFill>
              </a:rPr>
              <a:t>CDH</a:t>
            </a:r>
          </a:p>
        </p:txBody>
      </p:sp>
      <p:sp>
        <p:nvSpPr>
          <p:cNvPr id="89" name="Rounded Rectangle 29">
            <a:extLst>
              <a:ext uri="{FF2B5EF4-FFF2-40B4-BE49-F238E27FC236}">
                <a16:creationId xmlns:a16="http://schemas.microsoft.com/office/drawing/2014/main" id="{A089AF54-A214-49A0-8D78-1A76942FC697}"/>
              </a:ext>
            </a:extLst>
          </p:cNvPr>
          <p:cNvSpPr/>
          <p:nvPr/>
        </p:nvSpPr>
        <p:spPr>
          <a:xfrm>
            <a:off x="3708315" y="3334995"/>
            <a:ext cx="500715" cy="221918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Memory Emulator</a:t>
            </a:r>
          </a:p>
        </p:txBody>
      </p:sp>
      <p:sp>
        <p:nvSpPr>
          <p:cNvPr id="90" name="Rounded Rectangle 29">
            <a:extLst>
              <a:ext uri="{FF2B5EF4-FFF2-40B4-BE49-F238E27FC236}">
                <a16:creationId xmlns:a16="http://schemas.microsoft.com/office/drawing/2014/main" id="{7A899FE2-096C-4441-BC96-893DB6260128}"/>
              </a:ext>
            </a:extLst>
          </p:cNvPr>
          <p:cNvSpPr/>
          <p:nvPr/>
        </p:nvSpPr>
        <p:spPr>
          <a:xfrm>
            <a:off x="3578873" y="3779757"/>
            <a:ext cx="500715" cy="186091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Operations Executor</a:t>
            </a:r>
          </a:p>
        </p:txBody>
      </p:sp>
      <p:cxnSp>
        <p:nvCxnSpPr>
          <p:cNvPr id="105" name="Elbow Connector 56">
            <a:extLst>
              <a:ext uri="{FF2B5EF4-FFF2-40B4-BE49-F238E27FC236}">
                <a16:creationId xmlns:a16="http://schemas.microsoft.com/office/drawing/2014/main" id="{F5DF90EF-91A2-423E-827C-D647B4163013}"/>
              </a:ext>
            </a:extLst>
          </p:cNvPr>
          <p:cNvCxnSpPr>
            <a:cxnSpLocks/>
            <a:stCxn id="75" idx="1"/>
            <a:endCxn id="90" idx="1"/>
          </p:cNvCxnSpPr>
          <p:nvPr/>
        </p:nvCxnSpPr>
        <p:spPr>
          <a:xfrm rot="10800000" flipH="1">
            <a:off x="3070157" y="3872804"/>
            <a:ext cx="508716" cy="400405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56">
            <a:extLst>
              <a:ext uri="{FF2B5EF4-FFF2-40B4-BE49-F238E27FC236}">
                <a16:creationId xmlns:a16="http://schemas.microsoft.com/office/drawing/2014/main" id="{1276588E-6E95-4E3A-9113-31E5B78741FD}"/>
              </a:ext>
            </a:extLst>
          </p:cNvPr>
          <p:cNvCxnSpPr>
            <a:cxnSpLocks/>
            <a:stCxn id="73" idx="1"/>
            <a:endCxn id="90" idx="1"/>
          </p:cNvCxnSpPr>
          <p:nvPr/>
        </p:nvCxnSpPr>
        <p:spPr>
          <a:xfrm rot="10800000" flipH="1">
            <a:off x="3070157" y="3872804"/>
            <a:ext cx="508716" cy="694223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56">
            <a:extLst>
              <a:ext uri="{FF2B5EF4-FFF2-40B4-BE49-F238E27FC236}">
                <a16:creationId xmlns:a16="http://schemas.microsoft.com/office/drawing/2014/main" id="{7E7DCF36-0AD7-4A5C-A0F2-A60BC87135E2}"/>
              </a:ext>
            </a:extLst>
          </p:cNvPr>
          <p:cNvCxnSpPr>
            <a:cxnSpLocks/>
            <a:stCxn id="72" idx="1"/>
            <a:endCxn id="90" idx="1"/>
          </p:cNvCxnSpPr>
          <p:nvPr/>
        </p:nvCxnSpPr>
        <p:spPr>
          <a:xfrm rot="10800000" flipH="1">
            <a:off x="3070157" y="3872804"/>
            <a:ext cx="508716" cy="988042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6">
            <a:extLst>
              <a:ext uri="{FF2B5EF4-FFF2-40B4-BE49-F238E27FC236}">
                <a16:creationId xmlns:a16="http://schemas.microsoft.com/office/drawing/2014/main" id="{EE80653F-58C9-448D-9038-26256F33A14C}"/>
              </a:ext>
            </a:extLst>
          </p:cNvPr>
          <p:cNvCxnSpPr>
            <a:cxnSpLocks/>
            <a:stCxn id="60" idx="1"/>
            <a:endCxn id="90" idx="1"/>
          </p:cNvCxnSpPr>
          <p:nvPr/>
        </p:nvCxnSpPr>
        <p:spPr>
          <a:xfrm rot="10800000" flipH="1">
            <a:off x="3070157" y="3872803"/>
            <a:ext cx="508716" cy="1281861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56">
            <a:extLst>
              <a:ext uri="{FF2B5EF4-FFF2-40B4-BE49-F238E27FC236}">
                <a16:creationId xmlns:a16="http://schemas.microsoft.com/office/drawing/2014/main" id="{0A3C5567-7911-4126-A03D-4F9D0E9372E2}"/>
              </a:ext>
            </a:extLst>
          </p:cNvPr>
          <p:cNvCxnSpPr>
            <a:cxnSpLocks/>
            <a:stCxn id="90" idx="2"/>
            <a:endCxn id="75" idx="3"/>
          </p:cNvCxnSpPr>
          <p:nvPr/>
        </p:nvCxnSpPr>
        <p:spPr>
          <a:xfrm rot="5400000">
            <a:off x="3547486" y="3991462"/>
            <a:ext cx="307360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56">
            <a:extLst>
              <a:ext uri="{FF2B5EF4-FFF2-40B4-BE49-F238E27FC236}">
                <a16:creationId xmlns:a16="http://schemas.microsoft.com/office/drawing/2014/main" id="{650CE2F8-3AF4-4B08-927F-647C746D5826}"/>
              </a:ext>
            </a:extLst>
          </p:cNvPr>
          <p:cNvCxnSpPr>
            <a:cxnSpLocks/>
            <a:stCxn id="90" idx="2"/>
            <a:endCxn id="73" idx="3"/>
          </p:cNvCxnSpPr>
          <p:nvPr/>
        </p:nvCxnSpPr>
        <p:spPr>
          <a:xfrm rot="5400000">
            <a:off x="3400577" y="4138371"/>
            <a:ext cx="601178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56">
            <a:extLst>
              <a:ext uri="{FF2B5EF4-FFF2-40B4-BE49-F238E27FC236}">
                <a16:creationId xmlns:a16="http://schemas.microsoft.com/office/drawing/2014/main" id="{81354236-E510-40FB-A081-2E061FAF211D}"/>
              </a:ext>
            </a:extLst>
          </p:cNvPr>
          <p:cNvCxnSpPr>
            <a:cxnSpLocks/>
            <a:stCxn id="90" idx="2"/>
            <a:endCxn id="72" idx="3"/>
          </p:cNvCxnSpPr>
          <p:nvPr/>
        </p:nvCxnSpPr>
        <p:spPr>
          <a:xfrm rot="5400000">
            <a:off x="3253668" y="4285280"/>
            <a:ext cx="894997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56">
            <a:extLst>
              <a:ext uri="{FF2B5EF4-FFF2-40B4-BE49-F238E27FC236}">
                <a16:creationId xmlns:a16="http://schemas.microsoft.com/office/drawing/2014/main" id="{74371965-3CBC-4202-90CC-34368C216DDF}"/>
              </a:ext>
            </a:extLst>
          </p:cNvPr>
          <p:cNvCxnSpPr>
            <a:cxnSpLocks/>
            <a:stCxn id="90" idx="2"/>
            <a:endCxn id="60" idx="3"/>
          </p:cNvCxnSpPr>
          <p:nvPr/>
        </p:nvCxnSpPr>
        <p:spPr>
          <a:xfrm rot="5400000">
            <a:off x="3106757" y="4432190"/>
            <a:ext cx="1188816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56">
            <a:extLst>
              <a:ext uri="{FF2B5EF4-FFF2-40B4-BE49-F238E27FC236}">
                <a16:creationId xmlns:a16="http://schemas.microsoft.com/office/drawing/2014/main" id="{DD8C3B6D-2674-428C-BC26-3A80B5A5473E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2099547" y="4562571"/>
            <a:ext cx="970613" cy="386623"/>
          </a:xfrm>
          <a:prstGeom prst="bentConnector3">
            <a:avLst>
              <a:gd name="adj1" fmla="val 87683"/>
            </a:avLst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56">
            <a:extLst>
              <a:ext uri="{FF2B5EF4-FFF2-40B4-BE49-F238E27FC236}">
                <a16:creationId xmlns:a16="http://schemas.microsoft.com/office/drawing/2014/main" id="{F5229F95-BCB5-4C9F-A7C6-4D267755FE5F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3577966" y="3445954"/>
            <a:ext cx="631064" cy="1809949"/>
          </a:xfrm>
          <a:prstGeom prst="bentConnector4">
            <a:avLst>
              <a:gd name="adj1" fmla="val -27168"/>
              <a:gd name="adj2" fmla="val 9937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56">
            <a:extLst>
              <a:ext uri="{FF2B5EF4-FFF2-40B4-BE49-F238E27FC236}">
                <a16:creationId xmlns:a16="http://schemas.microsoft.com/office/drawing/2014/main" id="{F38834F7-AB5C-4070-98DC-D7AEAFD00312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3576016" y="3445954"/>
            <a:ext cx="633014" cy="1503238"/>
          </a:xfrm>
          <a:prstGeom prst="bentConnector4">
            <a:avLst>
              <a:gd name="adj1" fmla="val -27085"/>
              <a:gd name="adj2" fmla="val 9956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56">
            <a:extLst>
              <a:ext uri="{FF2B5EF4-FFF2-40B4-BE49-F238E27FC236}">
                <a16:creationId xmlns:a16="http://schemas.microsoft.com/office/drawing/2014/main" id="{3F311BAA-2BE1-4980-A029-D469D899B8DE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4079589" y="3872803"/>
            <a:ext cx="1886315" cy="411422"/>
          </a:xfrm>
          <a:prstGeom prst="bentConnector3">
            <a:avLst>
              <a:gd name="adj1" fmla="val 38891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56">
            <a:extLst>
              <a:ext uri="{FF2B5EF4-FFF2-40B4-BE49-F238E27FC236}">
                <a16:creationId xmlns:a16="http://schemas.microsoft.com/office/drawing/2014/main" id="{F1B0D1BB-E82B-4F3B-B8FF-B040DD6FD753}"/>
              </a:ext>
            </a:extLst>
          </p:cNvPr>
          <p:cNvCxnSpPr>
            <a:cxnSpLocks/>
            <a:stCxn id="180" idx="3"/>
          </p:cNvCxnSpPr>
          <p:nvPr/>
        </p:nvCxnSpPr>
        <p:spPr>
          <a:xfrm>
            <a:off x="3167347" y="3598506"/>
            <a:ext cx="405753" cy="19142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56">
            <a:extLst>
              <a:ext uri="{FF2B5EF4-FFF2-40B4-BE49-F238E27FC236}">
                <a16:creationId xmlns:a16="http://schemas.microsoft.com/office/drawing/2014/main" id="{6A04DC9D-A6D7-4E03-B2D3-EA2386F340DE}"/>
              </a:ext>
            </a:extLst>
          </p:cNvPr>
          <p:cNvCxnSpPr>
            <a:cxnSpLocks/>
          </p:cNvCxnSpPr>
          <p:nvPr/>
        </p:nvCxnSpPr>
        <p:spPr>
          <a:xfrm rot="10800000">
            <a:off x="3166461" y="3687921"/>
            <a:ext cx="406643" cy="145623"/>
          </a:xfrm>
          <a:prstGeom prst="bentConnector3">
            <a:avLst>
              <a:gd name="adj1" fmla="val 60541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56">
            <a:extLst>
              <a:ext uri="{FF2B5EF4-FFF2-40B4-BE49-F238E27FC236}">
                <a16:creationId xmlns:a16="http://schemas.microsoft.com/office/drawing/2014/main" id="{E9DC7D74-7045-4720-85E7-1B71F3C71EB9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V="1">
            <a:off x="3557623" y="3596647"/>
            <a:ext cx="333803" cy="32417"/>
          </a:xfrm>
          <a:prstGeom prst="bentConnector4">
            <a:avLst>
              <a:gd name="adj1" fmla="val 33380"/>
              <a:gd name="adj2" fmla="val 302744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56">
            <a:extLst>
              <a:ext uri="{FF2B5EF4-FFF2-40B4-BE49-F238E27FC236}">
                <a16:creationId xmlns:a16="http://schemas.microsoft.com/office/drawing/2014/main" id="{E9C2128D-7127-4151-A20C-1197683BF2C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40" y="2983686"/>
            <a:ext cx="1528709" cy="1383139"/>
          </a:xfrm>
          <a:prstGeom prst="bentConnector3">
            <a:avLst>
              <a:gd name="adj1" fmla="val 5324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56">
            <a:extLst>
              <a:ext uri="{FF2B5EF4-FFF2-40B4-BE49-F238E27FC236}">
                <a16:creationId xmlns:a16="http://schemas.microsoft.com/office/drawing/2014/main" id="{2973BBC1-1C5F-458E-A016-FD758E447D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6"/>
            <a:ext cx="813735" cy="1683948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56">
            <a:extLst>
              <a:ext uri="{FF2B5EF4-FFF2-40B4-BE49-F238E27FC236}">
                <a16:creationId xmlns:a16="http://schemas.microsoft.com/office/drawing/2014/main" id="{94DC209D-27D1-4A9E-9A13-41665E7FF0CE}"/>
              </a:ext>
            </a:extLst>
          </p:cNvPr>
          <p:cNvCxnSpPr>
            <a:cxnSpLocks/>
          </p:cNvCxnSpPr>
          <p:nvPr/>
        </p:nvCxnSpPr>
        <p:spPr>
          <a:xfrm>
            <a:off x="2375230" y="465805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56">
            <a:extLst>
              <a:ext uri="{FF2B5EF4-FFF2-40B4-BE49-F238E27FC236}">
                <a16:creationId xmlns:a16="http://schemas.microsoft.com/office/drawing/2014/main" id="{77DD1CD4-9730-44EC-91E2-5C9E600BAA9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7"/>
            <a:ext cx="812295" cy="1837277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56">
            <a:extLst>
              <a:ext uri="{FF2B5EF4-FFF2-40B4-BE49-F238E27FC236}">
                <a16:creationId xmlns:a16="http://schemas.microsoft.com/office/drawing/2014/main" id="{FB982657-D5E3-4A79-B1E8-3DD75CBB30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6"/>
            <a:ext cx="810912" cy="2259769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56">
            <a:extLst>
              <a:ext uri="{FF2B5EF4-FFF2-40B4-BE49-F238E27FC236}">
                <a16:creationId xmlns:a16="http://schemas.microsoft.com/office/drawing/2014/main" id="{B68866AC-77EB-42F7-9DE6-6E7049A5992D}"/>
              </a:ext>
            </a:extLst>
          </p:cNvPr>
          <p:cNvCxnSpPr>
            <a:cxnSpLocks/>
          </p:cNvCxnSpPr>
          <p:nvPr/>
        </p:nvCxnSpPr>
        <p:spPr>
          <a:xfrm>
            <a:off x="2378122" y="523530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56">
            <a:extLst>
              <a:ext uri="{FF2B5EF4-FFF2-40B4-BE49-F238E27FC236}">
                <a16:creationId xmlns:a16="http://schemas.microsoft.com/office/drawing/2014/main" id="{0ABB24D6-7AE1-449F-805C-4DB57F4CE26A}"/>
              </a:ext>
            </a:extLst>
          </p:cNvPr>
          <p:cNvCxnSpPr>
            <a:cxnSpLocks/>
            <a:stCxn id="8" idx="3"/>
            <a:endCxn id="18" idx="3"/>
          </p:cNvCxnSpPr>
          <p:nvPr/>
        </p:nvCxnSpPr>
        <p:spPr>
          <a:xfrm>
            <a:off x="1550140" y="2983687"/>
            <a:ext cx="415175" cy="1135841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56">
            <a:extLst>
              <a:ext uri="{FF2B5EF4-FFF2-40B4-BE49-F238E27FC236}">
                <a16:creationId xmlns:a16="http://schemas.microsoft.com/office/drawing/2014/main" id="{91F6E739-09E3-4461-9EE5-15189E7F6479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2414592" y="2290619"/>
            <a:ext cx="642350" cy="743784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56">
            <a:extLst>
              <a:ext uri="{FF2B5EF4-FFF2-40B4-BE49-F238E27FC236}">
                <a16:creationId xmlns:a16="http://schemas.microsoft.com/office/drawing/2014/main" id="{B49EAF7B-342F-349C-13D1-BA81BFF6FC82}"/>
              </a:ext>
            </a:extLst>
          </p:cNvPr>
          <p:cNvCxnSpPr>
            <a:cxnSpLocks/>
          </p:cNvCxnSpPr>
          <p:nvPr/>
        </p:nvCxnSpPr>
        <p:spPr>
          <a:xfrm rot="10800000">
            <a:off x="4213896" y="3370211"/>
            <a:ext cx="1745519" cy="108886"/>
          </a:xfrm>
          <a:prstGeom prst="bentConnector3">
            <a:avLst>
              <a:gd name="adj1" fmla="val 67704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6">
            <a:extLst>
              <a:ext uri="{FF2B5EF4-FFF2-40B4-BE49-F238E27FC236}">
                <a16:creationId xmlns:a16="http://schemas.microsoft.com/office/drawing/2014/main" id="{92F17629-697B-04AF-647C-0F92F4609D53}"/>
              </a:ext>
            </a:extLst>
          </p:cNvPr>
          <p:cNvCxnSpPr>
            <a:cxnSpLocks/>
          </p:cNvCxnSpPr>
          <p:nvPr/>
        </p:nvCxnSpPr>
        <p:spPr>
          <a:xfrm>
            <a:off x="2388377" y="477810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56">
            <a:extLst>
              <a:ext uri="{FF2B5EF4-FFF2-40B4-BE49-F238E27FC236}">
                <a16:creationId xmlns:a16="http://schemas.microsoft.com/office/drawing/2014/main" id="{4F09E56D-F40E-29BA-8FA9-0AECD59D1FD3}"/>
              </a:ext>
            </a:extLst>
          </p:cNvPr>
          <p:cNvCxnSpPr>
            <a:cxnSpLocks/>
            <a:stCxn id="90" idx="0"/>
            <a:endCxn id="89" idx="2"/>
          </p:cNvCxnSpPr>
          <p:nvPr/>
        </p:nvCxnSpPr>
        <p:spPr>
          <a:xfrm rot="5400000" flipH="1" flipV="1">
            <a:off x="3782529" y="3603615"/>
            <a:ext cx="222845" cy="129442"/>
          </a:xfrm>
          <a:prstGeom prst="bentConnector3">
            <a:avLst>
              <a:gd name="adj1" fmla="val 60258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4A3D44A-8354-0E39-B0D2-BC242EFBEC49}"/>
              </a:ext>
            </a:extLst>
          </p:cNvPr>
          <p:cNvSpPr/>
          <p:nvPr/>
        </p:nvSpPr>
        <p:spPr>
          <a:xfrm>
            <a:off x="7449599" y="3284856"/>
            <a:ext cx="1585932" cy="7887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50" b="1" dirty="0">
                <a:solidFill>
                  <a:schemeClr val="tx1"/>
                </a:solidFill>
              </a:rPr>
              <a:t>Scenario step:</a:t>
            </a:r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825" dirty="0">
                <a:solidFill>
                  <a:schemeClr val="tx1"/>
                </a:solidFill>
              </a:rPr>
              <a:t>Agent 1 performs routine measurement of GP1 with instrument A</a:t>
            </a:r>
            <a:endParaRPr lang="en-US" sz="900" dirty="0">
              <a:solidFill>
                <a:schemeClr val="tx1"/>
              </a:solidFill>
            </a:endParaRPr>
          </a:p>
          <a:p>
            <a:endParaRPr lang="en-US" sz="750" dirty="0">
              <a:solidFill>
                <a:schemeClr val="tx1"/>
              </a:solidFill>
            </a:endParaRPr>
          </a:p>
        </p:txBody>
      </p:sp>
      <p:pic>
        <p:nvPicPr>
          <p:cNvPr id="17" name="Graphic 16" descr="Speech with solid fill">
            <a:extLst>
              <a:ext uri="{FF2B5EF4-FFF2-40B4-BE49-F238E27FC236}">
                <a16:creationId xmlns:a16="http://schemas.microsoft.com/office/drawing/2014/main" id="{BAAFDCD6-5EB9-F40E-926B-8412B2A3A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300931" y="4616789"/>
            <a:ext cx="957366" cy="7321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BC0C69-CCB9-8556-8B71-699806400C86}"/>
              </a:ext>
            </a:extLst>
          </p:cNvPr>
          <p:cNvSpPr txBox="1"/>
          <p:nvPr/>
        </p:nvSpPr>
        <p:spPr>
          <a:xfrm>
            <a:off x="3434331" y="4734136"/>
            <a:ext cx="721703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“Performing measurement. Requesting info from environment…”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1CC975-A297-D8D2-27FB-6BC195D3D94C}"/>
              </a:ext>
            </a:extLst>
          </p:cNvPr>
          <p:cNvSpPr txBox="1"/>
          <p:nvPr/>
        </p:nvSpPr>
        <p:spPr>
          <a:xfrm>
            <a:off x="608498" y="3011493"/>
            <a:ext cx="734450" cy="173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-GP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5A6329-BFC9-ABB7-8F84-25775149A501}"/>
              </a:ext>
            </a:extLst>
          </p:cNvPr>
          <p:cNvSpPr txBox="1"/>
          <p:nvPr/>
        </p:nvSpPr>
        <p:spPr>
          <a:xfrm>
            <a:off x="2415765" y="5215163"/>
            <a:ext cx="734450" cy="173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-GP Data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4E00649-E92A-058F-3253-83126467EBBE}"/>
              </a:ext>
            </a:extLst>
          </p:cNvPr>
          <p:cNvGrpSpPr/>
          <p:nvPr/>
        </p:nvGrpSpPr>
        <p:grpSpPr>
          <a:xfrm>
            <a:off x="940457" y="1559335"/>
            <a:ext cx="685800" cy="685800"/>
            <a:chOff x="8717280" y="2379218"/>
            <a:chExt cx="914400" cy="914400"/>
          </a:xfrm>
        </p:grpSpPr>
        <p:pic>
          <p:nvPicPr>
            <p:cNvPr id="33" name="Graphic 32" descr="Satellite with solid fill">
              <a:extLst>
                <a:ext uri="{FF2B5EF4-FFF2-40B4-BE49-F238E27FC236}">
                  <a16:creationId xmlns:a16="http://schemas.microsoft.com/office/drawing/2014/main" id="{8024A227-1702-CEA0-8240-6CBBFD4CA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17280" y="2379218"/>
              <a:ext cx="914400" cy="914400"/>
            </a:xfrm>
            <a:prstGeom prst="rect">
              <a:avLst/>
            </a:prstGeom>
          </p:spPr>
        </p:pic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E52C594-D08E-B3E2-E204-4DBD0FE19047}"/>
                </a:ext>
              </a:extLst>
            </p:cNvPr>
            <p:cNvSpPr/>
            <p:nvPr/>
          </p:nvSpPr>
          <p:spPr>
            <a:xfrm>
              <a:off x="9089136" y="2746756"/>
              <a:ext cx="170688" cy="1793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1</a:t>
              </a:r>
            </a:p>
          </p:txBody>
        </p:sp>
      </p:grpSp>
      <p:pic>
        <p:nvPicPr>
          <p:cNvPr id="37" name="Graphic 36" descr="Speech with solid fill">
            <a:extLst>
              <a:ext uri="{FF2B5EF4-FFF2-40B4-BE49-F238E27FC236}">
                <a16:creationId xmlns:a16="http://schemas.microsoft.com/office/drawing/2014/main" id="{0C0F2BDD-C704-282E-B3E2-BE527DBA95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59698" y="2028112"/>
            <a:ext cx="964790" cy="102313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68F16C4-09FC-065B-CC64-851180B769A0}"/>
              </a:ext>
            </a:extLst>
          </p:cNvPr>
          <p:cNvSpPr txBox="1"/>
          <p:nvPr/>
        </p:nvSpPr>
        <p:spPr>
          <a:xfrm>
            <a:off x="487577" y="2242206"/>
            <a:ext cx="691524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“Accessing data for GP1 at T=1…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found!  Sending to Agent 1…”</a:t>
            </a:r>
          </a:p>
        </p:txBody>
      </p:sp>
    </p:spTree>
    <p:extLst>
      <p:ext uri="{BB962C8B-B14F-4D97-AF65-F5344CB8AC3E}">
        <p14:creationId xmlns:p14="http://schemas.microsoft.com/office/powerpoint/2010/main" val="3175140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Module - Plan Execution 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273567" y="1693778"/>
            <a:ext cx="6039353" cy="3887656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383238" y="2532055"/>
            <a:ext cx="1616216" cy="32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317336" y="4437964"/>
            <a:ext cx="1484408" cy="32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273566" y="2247901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273566" y="2846895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5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273566" y="4125060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273566" y="4724053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5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1742367" y="2692459"/>
            <a:ext cx="3217187" cy="2840066"/>
          </a:xfrm>
          <a:prstGeom prst="roundRect">
            <a:avLst>
              <a:gd name="adj" fmla="val 3300"/>
            </a:avLst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9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5961217" y="3284856"/>
            <a:ext cx="980428" cy="230617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5965904" y="4106166"/>
            <a:ext cx="980428" cy="230617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25" i="1" dirty="0">
                <a:solidFill>
                  <a:sysClr val="windowText" lastClr="000000"/>
                </a:solidFill>
              </a:rPr>
              <a:t>Planning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585205" y="2983685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582042" y="2399639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579442" y="4860290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580741" y="4261297"/>
            <a:ext cx="691523" cy="554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1550139" y="4261297"/>
            <a:ext cx="277529" cy="554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1550139" y="4860291"/>
            <a:ext cx="280941" cy="554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A95947-F6FE-37CA-E02B-B0F9DFACB9A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451431" y="3515473"/>
            <a:ext cx="4687" cy="590693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2680523" y="2052024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4133304" y="2051602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1550139" y="2196681"/>
            <a:ext cx="1130384" cy="1880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3534793" y="2196259"/>
            <a:ext cx="598511" cy="422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2588028" y="1804971"/>
            <a:ext cx="2460880" cy="676916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i="1" dirty="0">
                <a:solidFill>
                  <a:sysClr val="windowText" lastClr="000000"/>
                </a:solidFill>
              </a:rPr>
              <a:t>Simulation Maintenance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3534793" y="1974360"/>
            <a:ext cx="506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351ABAC9-95DA-DB64-1D76-AEB49F238802}"/>
              </a:ext>
            </a:extLst>
          </p:cNvPr>
          <p:cNvSpPr/>
          <p:nvPr/>
        </p:nvSpPr>
        <p:spPr>
          <a:xfrm rot="16200000">
            <a:off x="1522271" y="4428337"/>
            <a:ext cx="886086" cy="268466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i="1" dirty="0">
                <a:solidFill>
                  <a:sysClr val="windowText" lastClr="000000"/>
                </a:solidFill>
              </a:rPr>
              <a:t>Network Emulator</a:t>
            </a: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217BB112-4919-5EF6-1341-F6C36B25E02B}"/>
              </a:ext>
            </a:extLst>
          </p:cNvPr>
          <p:cNvSpPr/>
          <p:nvPr/>
        </p:nvSpPr>
        <p:spPr>
          <a:xfrm>
            <a:off x="2452767" y="3015925"/>
            <a:ext cx="2278861" cy="2368484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88" i="1" dirty="0">
                <a:solidFill>
                  <a:sysClr val="windowText" lastClr="000000"/>
                </a:solidFill>
              </a:rPr>
              <a:t>Platform Emulator</a:t>
            </a:r>
          </a:p>
        </p:txBody>
      </p:sp>
      <p:sp>
        <p:nvSpPr>
          <p:cNvPr id="60" name="Rounded Rectangle 29">
            <a:extLst>
              <a:ext uri="{FF2B5EF4-FFF2-40B4-BE49-F238E27FC236}">
                <a16:creationId xmlns:a16="http://schemas.microsoft.com/office/drawing/2014/main" id="{FF61DADA-E76D-99A4-ABE1-66DEFE816698}"/>
              </a:ext>
            </a:extLst>
          </p:cNvPr>
          <p:cNvSpPr/>
          <p:nvPr/>
        </p:nvSpPr>
        <p:spPr>
          <a:xfrm>
            <a:off x="3070157" y="5037986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Payload</a:t>
            </a:r>
          </a:p>
        </p:txBody>
      </p:sp>
      <p:cxnSp>
        <p:nvCxnSpPr>
          <p:cNvPr id="147" name="Elbow Connector 56">
            <a:extLst>
              <a:ext uri="{FF2B5EF4-FFF2-40B4-BE49-F238E27FC236}">
                <a16:creationId xmlns:a16="http://schemas.microsoft.com/office/drawing/2014/main" id="{C4502423-406F-A3F6-1567-395AD1537D7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092771" y="3833545"/>
            <a:ext cx="1873133" cy="38792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56">
            <a:extLst>
              <a:ext uri="{FF2B5EF4-FFF2-40B4-BE49-F238E27FC236}">
                <a16:creationId xmlns:a16="http://schemas.microsoft.com/office/drawing/2014/main" id="{8F38ED55-85B4-23DF-B418-4B917428540D}"/>
              </a:ext>
            </a:extLst>
          </p:cNvPr>
          <p:cNvCxnSpPr>
            <a:cxnSpLocks/>
            <a:stCxn id="89" idx="0"/>
            <a:endCxn id="12" idx="1"/>
          </p:cNvCxnSpPr>
          <p:nvPr/>
        </p:nvCxnSpPr>
        <p:spPr>
          <a:xfrm rot="16200000" flipH="1">
            <a:off x="4927359" y="2366308"/>
            <a:ext cx="65170" cy="2002544"/>
          </a:xfrm>
          <a:prstGeom prst="bentConnector4">
            <a:avLst>
              <a:gd name="adj1" fmla="val -263082"/>
              <a:gd name="adj2" fmla="val 44455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29">
            <a:extLst>
              <a:ext uri="{FF2B5EF4-FFF2-40B4-BE49-F238E27FC236}">
                <a16:creationId xmlns:a16="http://schemas.microsoft.com/office/drawing/2014/main" id="{AD0BCC4D-3FD7-21C3-0DE9-F78C5720B017}"/>
              </a:ext>
            </a:extLst>
          </p:cNvPr>
          <p:cNvSpPr/>
          <p:nvPr/>
        </p:nvSpPr>
        <p:spPr>
          <a:xfrm>
            <a:off x="2666632" y="3509089"/>
            <a:ext cx="500715" cy="17883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Reactive Planner</a:t>
            </a:r>
          </a:p>
        </p:txBody>
      </p:sp>
      <p:sp>
        <p:nvSpPr>
          <p:cNvPr id="72" name="Rounded Rectangle 29">
            <a:extLst>
              <a:ext uri="{FF2B5EF4-FFF2-40B4-BE49-F238E27FC236}">
                <a16:creationId xmlns:a16="http://schemas.microsoft.com/office/drawing/2014/main" id="{84D4896E-930E-472B-B585-48CDAD784539}"/>
              </a:ext>
            </a:extLst>
          </p:cNvPr>
          <p:cNvSpPr/>
          <p:nvPr/>
        </p:nvSpPr>
        <p:spPr>
          <a:xfrm>
            <a:off x="3070157" y="4744167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Comms</a:t>
            </a:r>
            <a:endParaRPr lang="en-US" sz="450" i="1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29">
            <a:extLst>
              <a:ext uri="{FF2B5EF4-FFF2-40B4-BE49-F238E27FC236}">
                <a16:creationId xmlns:a16="http://schemas.microsoft.com/office/drawing/2014/main" id="{117013F9-A97F-4F7A-B68C-0B8700601C16}"/>
              </a:ext>
            </a:extLst>
          </p:cNvPr>
          <p:cNvSpPr/>
          <p:nvPr/>
        </p:nvSpPr>
        <p:spPr>
          <a:xfrm>
            <a:off x="3070157" y="4450349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EPS</a:t>
            </a:r>
          </a:p>
        </p:txBody>
      </p:sp>
      <p:sp>
        <p:nvSpPr>
          <p:cNvPr id="75" name="Rounded Rectangle 29">
            <a:extLst>
              <a:ext uri="{FF2B5EF4-FFF2-40B4-BE49-F238E27FC236}">
                <a16:creationId xmlns:a16="http://schemas.microsoft.com/office/drawing/2014/main" id="{9EBDCE34-BAB4-4345-9C48-CB22D85302A0}"/>
              </a:ext>
            </a:extLst>
          </p:cNvPr>
          <p:cNvSpPr/>
          <p:nvPr/>
        </p:nvSpPr>
        <p:spPr>
          <a:xfrm>
            <a:off x="3070157" y="4156530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GNC</a:t>
            </a:r>
          </a:p>
        </p:txBody>
      </p:sp>
      <p:sp>
        <p:nvSpPr>
          <p:cNvPr id="76" name="Rounded Rectangle 29">
            <a:extLst>
              <a:ext uri="{FF2B5EF4-FFF2-40B4-BE49-F238E27FC236}">
                <a16:creationId xmlns:a16="http://schemas.microsoft.com/office/drawing/2014/main" id="{EC542895-4B0F-4E1E-9A51-400E8AB0FFA4}"/>
              </a:ext>
            </a:extLst>
          </p:cNvPr>
          <p:cNvSpPr/>
          <p:nvPr/>
        </p:nvSpPr>
        <p:spPr>
          <a:xfrm>
            <a:off x="2618014" y="3255591"/>
            <a:ext cx="1931444" cy="81806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>
                <a:solidFill>
                  <a:sysClr val="windowText" lastClr="000000"/>
                </a:solidFill>
              </a:rPr>
              <a:t>CDH</a:t>
            </a:r>
          </a:p>
        </p:txBody>
      </p:sp>
      <p:sp>
        <p:nvSpPr>
          <p:cNvPr id="89" name="Rounded Rectangle 29">
            <a:extLst>
              <a:ext uri="{FF2B5EF4-FFF2-40B4-BE49-F238E27FC236}">
                <a16:creationId xmlns:a16="http://schemas.microsoft.com/office/drawing/2014/main" id="{A089AF54-A214-49A0-8D78-1A76942FC697}"/>
              </a:ext>
            </a:extLst>
          </p:cNvPr>
          <p:cNvSpPr/>
          <p:nvPr/>
        </p:nvSpPr>
        <p:spPr>
          <a:xfrm>
            <a:off x="3708315" y="3334995"/>
            <a:ext cx="500715" cy="221918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Memory Emulator</a:t>
            </a:r>
          </a:p>
        </p:txBody>
      </p:sp>
      <p:sp>
        <p:nvSpPr>
          <p:cNvPr id="90" name="Rounded Rectangle 29">
            <a:extLst>
              <a:ext uri="{FF2B5EF4-FFF2-40B4-BE49-F238E27FC236}">
                <a16:creationId xmlns:a16="http://schemas.microsoft.com/office/drawing/2014/main" id="{7A899FE2-096C-4441-BC96-893DB6260128}"/>
              </a:ext>
            </a:extLst>
          </p:cNvPr>
          <p:cNvSpPr/>
          <p:nvPr/>
        </p:nvSpPr>
        <p:spPr>
          <a:xfrm>
            <a:off x="3578873" y="3779757"/>
            <a:ext cx="500715" cy="186091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Operations Executor</a:t>
            </a:r>
          </a:p>
        </p:txBody>
      </p:sp>
      <p:cxnSp>
        <p:nvCxnSpPr>
          <p:cNvPr id="105" name="Elbow Connector 56">
            <a:extLst>
              <a:ext uri="{FF2B5EF4-FFF2-40B4-BE49-F238E27FC236}">
                <a16:creationId xmlns:a16="http://schemas.microsoft.com/office/drawing/2014/main" id="{F5DF90EF-91A2-423E-827C-D647B4163013}"/>
              </a:ext>
            </a:extLst>
          </p:cNvPr>
          <p:cNvCxnSpPr>
            <a:cxnSpLocks/>
            <a:stCxn id="75" idx="1"/>
            <a:endCxn id="90" idx="1"/>
          </p:cNvCxnSpPr>
          <p:nvPr/>
        </p:nvCxnSpPr>
        <p:spPr>
          <a:xfrm rot="10800000" flipH="1">
            <a:off x="3070157" y="3872804"/>
            <a:ext cx="508716" cy="400405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56">
            <a:extLst>
              <a:ext uri="{FF2B5EF4-FFF2-40B4-BE49-F238E27FC236}">
                <a16:creationId xmlns:a16="http://schemas.microsoft.com/office/drawing/2014/main" id="{1276588E-6E95-4E3A-9113-31E5B78741FD}"/>
              </a:ext>
            </a:extLst>
          </p:cNvPr>
          <p:cNvCxnSpPr>
            <a:cxnSpLocks/>
            <a:stCxn id="73" idx="1"/>
            <a:endCxn id="90" idx="1"/>
          </p:cNvCxnSpPr>
          <p:nvPr/>
        </p:nvCxnSpPr>
        <p:spPr>
          <a:xfrm rot="10800000" flipH="1">
            <a:off x="3070157" y="3872804"/>
            <a:ext cx="508716" cy="694223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56">
            <a:extLst>
              <a:ext uri="{FF2B5EF4-FFF2-40B4-BE49-F238E27FC236}">
                <a16:creationId xmlns:a16="http://schemas.microsoft.com/office/drawing/2014/main" id="{7E7DCF36-0AD7-4A5C-A0F2-A60BC87135E2}"/>
              </a:ext>
            </a:extLst>
          </p:cNvPr>
          <p:cNvCxnSpPr>
            <a:cxnSpLocks/>
            <a:stCxn id="72" idx="1"/>
            <a:endCxn id="90" idx="1"/>
          </p:cNvCxnSpPr>
          <p:nvPr/>
        </p:nvCxnSpPr>
        <p:spPr>
          <a:xfrm rot="10800000" flipH="1">
            <a:off x="3070157" y="3872804"/>
            <a:ext cx="508716" cy="988042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6">
            <a:extLst>
              <a:ext uri="{FF2B5EF4-FFF2-40B4-BE49-F238E27FC236}">
                <a16:creationId xmlns:a16="http://schemas.microsoft.com/office/drawing/2014/main" id="{EE80653F-58C9-448D-9038-26256F33A14C}"/>
              </a:ext>
            </a:extLst>
          </p:cNvPr>
          <p:cNvCxnSpPr>
            <a:cxnSpLocks/>
            <a:stCxn id="60" idx="1"/>
            <a:endCxn id="90" idx="1"/>
          </p:cNvCxnSpPr>
          <p:nvPr/>
        </p:nvCxnSpPr>
        <p:spPr>
          <a:xfrm rot="10800000" flipH="1">
            <a:off x="3070157" y="3872803"/>
            <a:ext cx="508716" cy="1281861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56">
            <a:extLst>
              <a:ext uri="{FF2B5EF4-FFF2-40B4-BE49-F238E27FC236}">
                <a16:creationId xmlns:a16="http://schemas.microsoft.com/office/drawing/2014/main" id="{0A3C5567-7911-4126-A03D-4F9D0E9372E2}"/>
              </a:ext>
            </a:extLst>
          </p:cNvPr>
          <p:cNvCxnSpPr>
            <a:cxnSpLocks/>
            <a:stCxn id="90" idx="2"/>
            <a:endCxn id="75" idx="3"/>
          </p:cNvCxnSpPr>
          <p:nvPr/>
        </p:nvCxnSpPr>
        <p:spPr>
          <a:xfrm rot="5400000">
            <a:off x="3547486" y="3991462"/>
            <a:ext cx="307360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56">
            <a:extLst>
              <a:ext uri="{FF2B5EF4-FFF2-40B4-BE49-F238E27FC236}">
                <a16:creationId xmlns:a16="http://schemas.microsoft.com/office/drawing/2014/main" id="{650CE2F8-3AF4-4B08-927F-647C746D5826}"/>
              </a:ext>
            </a:extLst>
          </p:cNvPr>
          <p:cNvCxnSpPr>
            <a:cxnSpLocks/>
            <a:stCxn id="90" idx="2"/>
            <a:endCxn id="73" idx="3"/>
          </p:cNvCxnSpPr>
          <p:nvPr/>
        </p:nvCxnSpPr>
        <p:spPr>
          <a:xfrm rot="5400000">
            <a:off x="3400577" y="4138371"/>
            <a:ext cx="601178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56">
            <a:extLst>
              <a:ext uri="{FF2B5EF4-FFF2-40B4-BE49-F238E27FC236}">
                <a16:creationId xmlns:a16="http://schemas.microsoft.com/office/drawing/2014/main" id="{81354236-E510-40FB-A081-2E061FAF211D}"/>
              </a:ext>
            </a:extLst>
          </p:cNvPr>
          <p:cNvCxnSpPr>
            <a:cxnSpLocks/>
            <a:stCxn id="90" idx="2"/>
            <a:endCxn id="72" idx="3"/>
          </p:cNvCxnSpPr>
          <p:nvPr/>
        </p:nvCxnSpPr>
        <p:spPr>
          <a:xfrm rot="5400000">
            <a:off x="3253668" y="4285280"/>
            <a:ext cx="894997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56">
            <a:extLst>
              <a:ext uri="{FF2B5EF4-FFF2-40B4-BE49-F238E27FC236}">
                <a16:creationId xmlns:a16="http://schemas.microsoft.com/office/drawing/2014/main" id="{74371965-3CBC-4202-90CC-34368C216DDF}"/>
              </a:ext>
            </a:extLst>
          </p:cNvPr>
          <p:cNvCxnSpPr>
            <a:cxnSpLocks/>
            <a:stCxn id="90" idx="2"/>
            <a:endCxn id="60" idx="3"/>
          </p:cNvCxnSpPr>
          <p:nvPr/>
        </p:nvCxnSpPr>
        <p:spPr>
          <a:xfrm rot="5400000">
            <a:off x="3106757" y="4432190"/>
            <a:ext cx="1188816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56">
            <a:extLst>
              <a:ext uri="{FF2B5EF4-FFF2-40B4-BE49-F238E27FC236}">
                <a16:creationId xmlns:a16="http://schemas.microsoft.com/office/drawing/2014/main" id="{DD8C3B6D-2674-428C-BC26-3A80B5A5473E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2099547" y="4562571"/>
            <a:ext cx="970613" cy="386623"/>
          </a:xfrm>
          <a:prstGeom prst="bentConnector3">
            <a:avLst>
              <a:gd name="adj1" fmla="val 87683"/>
            </a:avLst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56">
            <a:extLst>
              <a:ext uri="{FF2B5EF4-FFF2-40B4-BE49-F238E27FC236}">
                <a16:creationId xmlns:a16="http://schemas.microsoft.com/office/drawing/2014/main" id="{F5229F95-BCB5-4C9F-A7C6-4D267755FE5F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3577966" y="3445954"/>
            <a:ext cx="631064" cy="1809949"/>
          </a:xfrm>
          <a:prstGeom prst="bentConnector4">
            <a:avLst>
              <a:gd name="adj1" fmla="val -27168"/>
              <a:gd name="adj2" fmla="val 9937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56">
            <a:extLst>
              <a:ext uri="{FF2B5EF4-FFF2-40B4-BE49-F238E27FC236}">
                <a16:creationId xmlns:a16="http://schemas.microsoft.com/office/drawing/2014/main" id="{F38834F7-AB5C-4070-98DC-D7AEAFD00312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3576016" y="3445954"/>
            <a:ext cx="633014" cy="1503238"/>
          </a:xfrm>
          <a:prstGeom prst="bentConnector4">
            <a:avLst>
              <a:gd name="adj1" fmla="val -27085"/>
              <a:gd name="adj2" fmla="val 9956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56">
            <a:extLst>
              <a:ext uri="{FF2B5EF4-FFF2-40B4-BE49-F238E27FC236}">
                <a16:creationId xmlns:a16="http://schemas.microsoft.com/office/drawing/2014/main" id="{3F311BAA-2BE1-4980-A029-D469D899B8DE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4079589" y="3872803"/>
            <a:ext cx="1886315" cy="411422"/>
          </a:xfrm>
          <a:prstGeom prst="bentConnector3">
            <a:avLst>
              <a:gd name="adj1" fmla="val 38891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56">
            <a:extLst>
              <a:ext uri="{FF2B5EF4-FFF2-40B4-BE49-F238E27FC236}">
                <a16:creationId xmlns:a16="http://schemas.microsoft.com/office/drawing/2014/main" id="{F1B0D1BB-E82B-4F3B-B8FF-B040DD6FD753}"/>
              </a:ext>
            </a:extLst>
          </p:cNvPr>
          <p:cNvCxnSpPr>
            <a:cxnSpLocks/>
            <a:stCxn id="180" idx="3"/>
          </p:cNvCxnSpPr>
          <p:nvPr/>
        </p:nvCxnSpPr>
        <p:spPr>
          <a:xfrm>
            <a:off x="3167347" y="3598506"/>
            <a:ext cx="405753" cy="19142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56">
            <a:extLst>
              <a:ext uri="{FF2B5EF4-FFF2-40B4-BE49-F238E27FC236}">
                <a16:creationId xmlns:a16="http://schemas.microsoft.com/office/drawing/2014/main" id="{6A04DC9D-A6D7-4E03-B2D3-EA2386F340DE}"/>
              </a:ext>
            </a:extLst>
          </p:cNvPr>
          <p:cNvCxnSpPr>
            <a:cxnSpLocks/>
          </p:cNvCxnSpPr>
          <p:nvPr/>
        </p:nvCxnSpPr>
        <p:spPr>
          <a:xfrm rot="10800000">
            <a:off x="3166461" y="3687921"/>
            <a:ext cx="406643" cy="145623"/>
          </a:xfrm>
          <a:prstGeom prst="bentConnector3">
            <a:avLst>
              <a:gd name="adj1" fmla="val 60541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56">
            <a:extLst>
              <a:ext uri="{FF2B5EF4-FFF2-40B4-BE49-F238E27FC236}">
                <a16:creationId xmlns:a16="http://schemas.microsoft.com/office/drawing/2014/main" id="{E9DC7D74-7045-4720-85E7-1B71F3C71EB9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V="1">
            <a:off x="3557623" y="3596647"/>
            <a:ext cx="333803" cy="32417"/>
          </a:xfrm>
          <a:prstGeom prst="bentConnector4">
            <a:avLst>
              <a:gd name="adj1" fmla="val 33380"/>
              <a:gd name="adj2" fmla="val 302744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56">
            <a:extLst>
              <a:ext uri="{FF2B5EF4-FFF2-40B4-BE49-F238E27FC236}">
                <a16:creationId xmlns:a16="http://schemas.microsoft.com/office/drawing/2014/main" id="{E9C2128D-7127-4151-A20C-1197683BF2C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40" y="2983686"/>
            <a:ext cx="1528709" cy="1383139"/>
          </a:xfrm>
          <a:prstGeom prst="bentConnector3">
            <a:avLst>
              <a:gd name="adj1" fmla="val 5324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56">
            <a:extLst>
              <a:ext uri="{FF2B5EF4-FFF2-40B4-BE49-F238E27FC236}">
                <a16:creationId xmlns:a16="http://schemas.microsoft.com/office/drawing/2014/main" id="{2973BBC1-1C5F-458E-A016-FD758E447D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6"/>
            <a:ext cx="813735" cy="1683948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56">
            <a:extLst>
              <a:ext uri="{FF2B5EF4-FFF2-40B4-BE49-F238E27FC236}">
                <a16:creationId xmlns:a16="http://schemas.microsoft.com/office/drawing/2014/main" id="{94DC209D-27D1-4A9E-9A13-41665E7FF0CE}"/>
              </a:ext>
            </a:extLst>
          </p:cNvPr>
          <p:cNvCxnSpPr>
            <a:cxnSpLocks/>
          </p:cNvCxnSpPr>
          <p:nvPr/>
        </p:nvCxnSpPr>
        <p:spPr>
          <a:xfrm>
            <a:off x="2375230" y="465805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56">
            <a:extLst>
              <a:ext uri="{FF2B5EF4-FFF2-40B4-BE49-F238E27FC236}">
                <a16:creationId xmlns:a16="http://schemas.microsoft.com/office/drawing/2014/main" id="{77DD1CD4-9730-44EC-91E2-5C9E600BAA9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7"/>
            <a:ext cx="812295" cy="1837277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56">
            <a:extLst>
              <a:ext uri="{FF2B5EF4-FFF2-40B4-BE49-F238E27FC236}">
                <a16:creationId xmlns:a16="http://schemas.microsoft.com/office/drawing/2014/main" id="{FB982657-D5E3-4A79-B1E8-3DD75CBB30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6"/>
            <a:ext cx="810912" cy="2259769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56">
            <a:extLst>
              <a:ext uri="{FF2B5EF4-FFF2-40B4-BE49-F238E27FC236}">
                <a16:creationId xmlns:a16="http://schemas.microsoft.com/office/drawing/2014/main" id="{B68866AC-77EB-42F7-9DE6-6E7049A5992D}"/>
              </a:ext>
            </a:extLst>
          </p:cNvPr>
          <p:cNvCxnSpPr>
            <a:cxnSpLocks/>
          </p:cNvCxnSpPr>
          <p:nvPr/>
        </p:nvCxnSpPr>
        <p:spPr>
          <a:xfrm>
            <a:off x="2378122" y="523530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56">
            <a:extLst>
              <a:ext uri="{FF2B5EF4-FFF2-40B4-BE49-F238E27FC236}">
                <a16:creationId xmlns:a16="http://schemas.microsoft.com/office/drawing/2014/main" id="{0ABB24D6-7AE1-449F-805C-4DB57F4CE26A}"/>
              </a:ext>
            </a:extLst>
          </p:cNvPr>
          <p:cNvCxnSpPr>
            <a:cxnSpLocks/>
            <a:stCxn id="8" idx="3"/>
            <a:endCxn id="18" idx="3"/>
          </p:cNvCxnSpPr>
          <p:nvPr/>
        </p:nvCxnSpPr>
        <p:spPr>
          <a:xfrm>
            <a:off x="1550140" y="2983687"/>
            <a:ext cx="415175" cy="1135841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56">
            <a:extLst>
              <a:ext uri="{FF2B5EF4-FFF2-40B4-BE49-F238E27FC236}">
                <a16:creationId xmlns:a16="http://schemas.microsoft.com/office/drawing/2014/main" id="{91F6E739-09E3-4461-9EE5-15189E7F6479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2414592" y="2290619"/>
            <a:ext cx="642350" cy="743784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56">
            <a:extLst>
              <a:ext uri="{FF2B5EF4-FFF2-40B4-BE49-F238E27FC236}">
                <a16:creationId xmlns:a16="http://schemas.microsoft.com/office/drawing/2014/main" id="{B49EAF7B-342F-349C-13D1-BA81BFF6FC82}"/>
              </a:ext>
            </a:extLst>
          </p:cNvPr>
          <p:cNvCxnSpPr>
            <a:cxnSpLocks/>
          </p:cNvCxnSpPr>
          <p:nvPr/>
        </p:nvCxnSpPr>
        <p:spPr>
          <a:xfrm rot="10800000">
            <a:off x="4213896" y="3370211"/>
            <a:ext cx="1745519" cy="108886"/>
          </a:xfrm>
          <a:prstGeom prst="bentConnector3">
            <a:avLst>
              <a:gd name="adj1" fmla="val 67704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6">
            <a:extLst>
              <a:ext uri="{FF2B5EF4-FFF2-40B4-BE49-F238E27FC236}">
                <a16:creationId xmlns:a16="http://schemas.microsoft.com/office/drawing/2014/main" id="{92F17629-697B-04AF-647C-0F92F4609D53}"/>
              </a:ext>
            </a:extLst>
          </p:cNvPr>
          <p:cNvCxnSpPr>
            <a:cxnSpLocks/>
          </p:cNvCxnSpPr>
          <p:nvPr/>
        </p:nvCxnSpPr>
        <p:spPr>
          <a:xfrm>
            <a:off x="2388377" y="477810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56">
            <a:extLst>
              <a:ext uri="{FF2B5EF4-FFF2-40B4-BE49-F238E27FC236}">
                <a16:creationId xmlns:a16="http://schemas.microsoft.com/office/drawing/2014/main" id="{4F09E56D-F40E-29BA-8FA9-0AECD59D1FD3}"/>
              </a:ext>
            </a:extLst>
          </p:cNvPr>
          <p:cNvCxnSpPr>
            <a:cxnSpLocks/>
            <a:stCxn id="90" idx="0"/>
            <a:endCxn id="89" idx="2"/>
          </p:cNvCxnSpPr>
          <p:nvPr/>
        </p:nvCxnSpPr>
        <p:spPr>
          <a:xfrm rot="5400000" flipH="1" flipV="1">
            <a:off x="3782529" y="3603615"/>
            <a:ext cx="222845" cy="129442"/>
          </a:xfrm>
          <a:prstGeom prst="bentConnector3">
            <a:avLst>
              <a:gd name="adj1" fmla="val 60258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4A3D44A-8354-0E39-B0D2-BC242EFBEC49}"/>
              </a:ext>
            </a:extLst>
          </p:cNvPr>
          <p:cNvSpPr/>
          <p:nvPr/>
        </p:nvSpPr>
        <p:spPr>
          <a:xfrm>
            <a:off x="7449599" y="3284856"/>
            <a:ext cx="1585932" cy="7887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50" b="1" dirty="0">
                <a:solidFill>
                  <a:schemeClr val="tx1"/>
                </a:solidFill>
              </a:rPr>
              <a:t>Scenario step:</a:t>
            </a:r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825" dirty="0">
                <a:solidFill>
                  <a:schemeClr val="tx1"/>
                </a:solidFill>
              </a:rPr>
              <a:t>Agent 1 performs routine measurement of GP1 with instrument A</a:t>
            </a:r>
            <a:endParaRPr lang="en-US" sz="900" dirty="0">
              <a:solidFill>
                <a:schemeClr val="tx1"/>
              </a:solidFill>
            </a:endParaRPr>
          </a:p>
          <a:p>
            <a:endParaRPr lang="en-US" sz="750" dirty="0">
              <a:solidFill>
                <a:schemeClr val="tx1"/>
              </a:solidFill>
            </a:endParaRPr>
          </a:p>
        </p:txBody>
      </p:sp>
      <p:pic>
        <p:nvPicPr>
          <p:cNvPr id="17" name="Graphic 16" descr="Speech with solid fill">
            <a:extLst>
              <a:ext uri="{FF2B5EF4-FFF2-40B4-BE49-F238E27FC236}">
                <a16:creationId xmlns:a16="http://schemas.microsoft.com/office/drawing/2014/main" id="{BAAFDCD6-5EB9-F40E-926B-8412B2A3A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300931" y="4616789"/>
            <a:ext cx="957366" cy="7321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BC0C69-CCB9-8556-8B71-699806400C86}"/>
              </a:ext>
            </a:extLst>
          </p:cNvPr>
          <p:cNvSpPr txBox="1"/>
          <p:nvPr/>
        </p:nvSpPr>
        <p:spPr>
          <a:xfrm>
            <a:off x="3434331" y="4783370"/>
            <a:ext cx="721703" cy="3347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“Measurement performed! Saving results…”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4E00649-E92A-058F-3253-83126467EBBE}"/>
              </a:ext>
            </a:extLst>
          </p:cNvPr>
          <p:cNvGrpSpPr/>
          <p:nvPr/>
        </p:nvGrpSpPr>
        <p:grpSpPr>
          <a:xfrm>
            <a:off x="940457" y="1559335"/>
            <a:ext cx="685800" cy="685800"/>
            <a:chOff x="8717280" y="2379218"/>
            <a:chExt cx="914400" cy="914400"/>
          </a:xfrm>
        </p:grpSpPr>
        <p:pic>
          <p:nvPicPr>
            <p:cNvPr id="33" name="Graphic 32" descr="Satellite with solid fill">
              <a:extLst>
                <a:ext uri="{FF2B5EF4-FFF2-40B4-BE49-F238E27FC236}">
                  <a16:creationId xmlns:a16="http://schemas.microsoft.com/office/drawing/2014/main" id="{8024A227-1702-CEA0-8240-6CBBFD4CA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17280" y="2379218"/>
              <a:ext cx="914400" cy="914400"/>
            </a:xfrm>
            <a:prstGeom prst="rect">
              <a:avLst/>
            </a:prstGeom>
          </p:spPr>
        </p:pic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E52C594-D08E-B3E2-E204-4DBD0FE19047}"/>
                </a:ext>
              </a:extLst>
            </p:cNvPr>
            <p:cNvSpPr/>
            <p:nvPr/>
          </p:nvSpPr>
          <p:spPr>
            <a:xfrm>
              <a:off x="9089136" y="2746756"/>
              <a:ext cx="170688" cy="1793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1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9832590-802D-B246-6F07-072B3E3728BB}"/>
              </a:ext>
            </a:extLst>
          </p:cNvPr>
          <p:cNvSpPr txBox="1"/>
          <p:nvPr/>
        </p:nvSpPr>
        <p:spPr>
          <a:xfrm>
            <a:off x="3708316" y="5234367"/>
            <a:ext cx="63106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-Instrument Data</a:t>
            </a:r>
          </a:p>
        </p:txBody>
      </p:sp>
      <p:pic>
        <p:nvPicPr>
          <p:cNvPr id="22" name="Graphic 21" descr="Speech with solid fill">
            <a:extLst>
              <a:ext uri="{FF2B5EF4-FFF2-40B4-BE49-F238E27FC236}">
                <a16:creationId xmlns:a16="http://schemas.microsoft.com/office/drawing/2014/main" id="{291DF5DD-36C1-5C6A-12AF-9471B6360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79086" y="2824752"/>
            <a:ext cx="957366" cy="73216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94F4EEA-83D6-E4E1-D809-78F765E42831}"/>
              </a:ext>
            </a:extLst>
          </p:cNvPr>
          <p:cNvSpPr txBox="1"/>
          <p:nvPr/>
        </p:nvSpPr>
        <p:spPr>
          <a:xfrm>
            <a:off x="4013393" y="2982259"/>
            <a:ext cx="72170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“Measurement data is now stored in internal memory!”</a:t>
            </a:r>
          </a:p>
        </p:txBody>
      </p:sp>
    </p:spTree>
    <p:extLst>
      <p:ext uri="{BB962C8B-B14F-4D97-AF65-F5344CB8AC3E}">
        <p14:creationId xmlns:p14="http://schemas.microsoft.com/office/powerpoint/2010/main" val="48671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99C7-B057-4FB2-B015-0BA50BB58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3D-CHESS Architecture Overview</a:t>
            </a:r>
          </a:p>
        </p:txBody>
      </p:sp>
      <p:pic>
        <p:nvPicPr>
          <p:cNvPr id="8" name="Graphic 7" descr="Satellite">
            <a:extLst>
              <a:ext uri="{FF2B5EF4-FFF2-40B4-BE49-F238E27FC236}">
                <a16:creationId xmlns:a16="http://schemas.microsoft.com/office/drawing/2014/main" id="{194E01D3-233E-4528-A950-E0A5095C3B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8631" y="1694310"/>
            <a:ext cx="626122" cy="626122"/>
          </a:xfrm>
          <a:prstGeom prst="rect">
            <a:avLst/>
          </a:prstGeom>
        </p:spPr>
      </p:pic>
      <p:pic>
        <p:nvPicPr>
          <p:cNvPr id="10" name="Graphic 9" descr="Satellite dish">
            <a:extLst>
              <a:ext uri="{FF2B5EF4-FFF2-40B4-BE49-F238E27FC236}">
                <a16:creationId xmlns:a16="http://schemas.microsoft.com/office/drawing/2014/main" id="{643064ED-7A20-4964-B3C0-178AFDDCB1F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96827" y="3309249"/>
            <a:ext cx="626122" cy="626122"/>
          </a:xfrm>
          <a:prstGeom prst="rect">
            <a:avLst/>
          </a:prstGeom>
        </p:spPr>
      </p:pic>
      <p:pic>
        <p:nvPicPr>
          <p:cNvPr id="12" name="Graphic 11" descr="Cell Tower">
            <a:extLst>
              <a:ext uri="{FF2B5EF4-FFF2-40B4-BE49-F238E27FC236}">
                <a16:creationId xmlns:a16="http://schemas.microsoft.com/office/drawing/2014/main" id="{1A7E4F59-FCB1-4CBD-B7C8-DD63F313960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43014" y="2444324"/>
            <a:ext cx="626122" cy="626122"/>
          </a:xfrm>
          <a:prstGeom prst="rect">
            <a:avLst/>
          </a:prstGeom>
        </p:spPr>
      </p:pic>
      <p:pic>
        <p:nvPicPr>
          <p:cNvPr id="16" name="Graphic 15" descr="Earth globe Americas">
            <a:extLst>
              <a:ext uri="{FF2B5EF4-FFF2-40B4-BE49-F238E27FC236}">
                <a16:creationId xmlns:a16="http://schemas.microsoft.com/office/drawing/2014/main" id="{7733B81D-5C59-499E-8120-EB63C4B42CD1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0016" y="1095962"/>
            <a:ext cx="834814" cy="834814"/>
          </a:xfrm>
          <a:prstGeom prst="rect">
            <a:avLst/>
          </a:prstGeom>
        </p:spPr>
      </p:pic>
      <p:pic>
        <p:nvPicPr>
          <p:cNvPr id="19" name="Graphic 18" descr="Satellite">
            <a:extLst>
              <a:ext uri="{FF2B5EF4-FFF2-40B4-BE49-F238E27FC236}">
                <a16:creationId xmlns:a16="http://schemas.microsoft.com/office/drawing/2014/main" id="{DE4B03E5-7D13-4569-87A2-B6F7188EDE2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507" y="3344205"/>
            <a:ext cx="626122" cy="626122"/>
          </a:xfrm>
          <a:prstGeom prst="rect">
            <a:avLst/>
          </a:prstGeom>
        </p:spPr>
      </p:pic>
      <p:pic>
        <p:nvPicPr>
          <p:cNvPr id="20" name="Graphic 19" descr="Satellite">
            <a:extLst>
              <a:ext uri="{FF2B5EF4-FFF2-40B4-BE49-F238E27FC236}">
                <a16:creationId xmlns:a16="http://schemas.microsoft.com/office/drawing/2014/main" id="{1C0DE549-450B-4766-8D54-DE936E20CF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3813" y="1031007"/>
            <a:ext cx="626122" cy="626122"/>
          </a:xfrm>
          <a:prstGeom prst="rect">
            <a:avLst/>
          </a:prstGeom>
        </p:spPr>
      </p:pic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674B47B9-0472-4F31-B1A3-E0CF8421D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4269471"/>
            <a:ext cx="7772400" cy="2207276"/>
          </a:xfrm>
        </p:spPr>
        <p:txBody>
          <a:bodyPr/>
          <a:lstStyle/>
          <a:p>
            <a:r>
              <a:rPr lang="en-US" sz="1400" dirty="0"/>
              <a:t>Simulation Nodes modeled as agents</a:t>
            </a:r>
            <a:endParaRPr lang="en-US" sz="1100" dirty="0"/>
          </a:p>
          <a:p>
            <a:r>
              <a:rPr lang="en-US" sz="1400" dirty="0"/>
              <a:t>Environment modeled as a server to be accessed by nodes</a:t>
            </a:r>
          </a:p>
          <a:p>
            <a:pPr lvl="1"/>
            <a:r>
              <a:rPr lang="en-US" sz="1100" dirty="0"/>
              <a:t>Simulates Earth system and satellite position, access, and coverage metrics</a:t>
            </a:r>
          </a:p>
          <a:p>
            <a:pPr lvl="1"/>
            <a:r>
              <a:rPr lang="en-US" sz="1100" dirty="0"/>
              <a:t>Nodes “sense” the environment by requesting simulated data from the environment server</a:t>
            </a:r>
          </a:p>
          <a:p>
            <a:r>
              <a:rPr lang="en-US" sz="1400" dirty="0"/>
              <a:t>Message-driven architecture. Agents exchange messages via TCP</a:t>
            </a:r>
          </a:p>
          <a:p>
            <a:pPr lvl="1"/>
            <a:r>
              <a:rPr lang="en-US" sz="1100" dirty="0"/>
              <a:t>Point-to-point (REQ/REP ports) for agent comms and agent-to-server sensing</a:t>
            </a:r>
          </a:p>
          <a:p>
            <a:pPr lvl="1"/>
            <a:r>
              <a:rPr lang="en-US" sz="1100" dirty="0"/>
              <a:t>Publish-subscribe (PUB/SUB ports) for note-to-node broadcasts and manager-to-nodes/environment simulation control messages</a:t>
            </a:r>
          </a:p>
          <a:p>
            <a:pPr lvl="1"/>
            <a:r>
              <a:rPr lang="en-US" sz="1100" dirty="0"/>
              <a:t>Push-pull (PUSH/PULL ports) for nodes and environment results logging</a:t>
            </a:r>
          </a:p>
          <a:p>
            <a:r>
              <a:rPr lang="en-US" sz="1400" dirty="0"/>
              <a:t>Real-time, accelerated real-time, event-driven.</a:t>
            </a:r>
          </a:p>
        </p:txBody>
      </p:sp>
      <p:pic>
        <p:nvPicPr>
          <p:cNvPr id="31" name="Graphic 30" descr="Presentation with bar chart">
            <a:extLst>
              <a:ext uri="{FF2B5EF4-FFF2-40B4-BE49-F238E27FC236}">
                <a16:creationId xmlns:a16="http://schemas.microsoft.com/office/drawing/2014/main" id="{4FCB399E-50E5-4BB7-A2DF-11134F03D7DB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41123" y="2666119"/>
            <a:ext cx="698808" cy="69880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02D448B-B8E8-46AD-AFCA-BB3589A36C2D}"/>
              </a:ext>
            </a:extLst>
          </p:cNvPr>
          <p:cNvSpPr txBox="1"/>
          <p:nvPr/>
        </p:nvSpPr>
        <p:spPr>
          <a:xfrm>
            <a:off x="435891" y="3742327"/>
            <a:ext cx="834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Geneva (Body)"/>
              </a:rPr>
              <a:t>Simulation Manager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DC386C-EFCB-4DC7-9AF2-852E8A36D822}"/>
              </a:ext>
            </a:extLst>
          </p:cNvPr>
          <p:cNvSpPr txBox="1"/>
          <p:nvPr/>
        </p:nvSpPr>
        <p:spPr>
          <a:xfrm>
            <a:off x="1709140" y="3845215"/>
            <a:ext cx="10014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Geneva (Body)"/>
              </a:rPr>
              <a:t>Ground Station Node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6AF1BF-B12C-412B-969B-652ACD76D754}"/>
              </a:ext>
            </a:extLst>
          </p:cNvPr>
          <p:cNvSpPr txBox="1"/>
          <p:nvPr/>
        </p:nvSpPr>
        <p:spPr>
          <a:xfrm>
            <a:off x="3964031" y="3906597"/>
            <a:ext cx="9301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Geneva (Body)"/>
              </a:rPr>
              <a:t>Satellite Node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C339D5-ACBE-4817-894C-CA143B11EEB6}"/>
              </a:ext>
            </a:extLst>
          </p:cNvPr>
          <p:cNvSpPr txBox="1"/>
          <p:nvPr/>
        </p:nvSpPr>
        <p:spPr>
          <a:xfrm>
            <a:off x="4511445" y="2209405"/>
            <a:ext cx="9301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Geneva (Body)"/>
              </a:rPr>
              <a:t>Satellite Node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874580-8350-4B32-AE96-FAE805D7F4D1}"/>
              </a:ext>
            </a:extLst>
          </p:cNvPr>
          <p:cNvSpPr txBox="1"/>
          <p:nvPr/>
        </p:nvSpPr>
        <p:spPr>
          <a:xfrm>
            <a:off x="2796565" y="1572036"/>
            <a:ext cx="9301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Geneva (Body)"/>
              </a:rPr>
              <a:t>Satellite Node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834E96-7205-4B6E-83EE-8C1B5E44C4C2}"/>
              </a:ext>
            </a:extLst>
          </p:cNvPr>
          <p:cNvSpPr txBox="1"/>
          <p:nvPr/>
        </p:nvSpPr>
        <p:spPr>
          <a:xfrm>
            <a:off x="544329" y="1828207"/>
            <a:ext cx="9661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Geneva (Body)"/>
              </a:rPr>
              <a:t>Environment Server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8FF921-A4AC-4A99-B5C3-D4B5368C6545}"/>
              </a:ext>
            </a:extLst>
          </p:cNvPr>
          <p:cNvSpPr txBox="1"/>
          <p:nvPr/>
        </p:nvSpPr>
        <p:spPr>
          <a:xfrm>
            <a:off x="6373120" y="3226735"/>
            <a:ext cx="834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Geneva (Body)"/>
              </a:rPr>
              <a:t>Results Logger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1984B2-CD0E-4EE9-996D-496E60E4151F}"/>
              </a:ext>
            </a:extLst>
          </p:cNvPr>
          <p:cNvCxnSpPr>
            <a:cxnSpLocks/>
          </p:cNvCxnSpPr>
          <p:nvPr/>
        </p:nvCxnSpPr>
        <p:spPr>
          <a:xfrm>
            <a:off x="3556538" y="2950239"/>
            <a:ext cx="557969" cy="511723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E31EA58-CD15-4FD3-B5FC-A91E9355BB5B}"/>
              </a:ext>
            </a:extLst>
          </p:cNvPr>
          <p:cNvCxnSpPr>
            <a:cxnSpLocks/>
          </p:cNvCxnSpPr>
          <p:nvPr/>
        </p:nvCxnSpPr>
        <p:spPr>
          <a:xfrm flipH="1">
            <a:off x="2393978" y="2938946"/>
            <a:ext cx="596135" cy="453046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19ADF37-C5E8-4D96-9D4F-1A9C9D522934}"/>
              </a:ext>
            </a:extLst>
          </p:cNvPr>
          <p:cNvCxnSpPr>
            <a:cxnSpLocks/>
          </p:cNvCxnSpPr>
          <p:nvPr/>
        </p:nvCxnSpPr>
        <p:spPr>
          <a:xfrm flipH="1">
            <a:off x="3454084" y="2168794"/>
            <a:ext cx="1268204" cy="35686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8374E32-FA1A-477F-8EC5-A18DF88908B3}"/>
              </a:ext>
            </a:extLst>
          </p:cNvPr>
          <p:cNvCxnSpPr>
            <a:cxnSpLocks/>
          </p:cNvCxnSpPr>
          <p:nvPr/>
        </p:nvCxnSpPr>
        <p:spPr>
          <a:xfrm flipH="1" flipV="1">
            <a:off x="3619936" y="1513370"/>
            <a:ext cx="1151294" cy="314081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7496490-9687-4F84-812E-539D224FDA83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1444830" y="1513369"/>
            <a:ext cx="1614557" cy="0"/>
          </a:xfrm>
          <a:prstGeom prst="line">
            <a:avLst/>
          </a:prstGeom>
          <a:ln>
            <a:solidFill>
              <a:srgbClr val="00B050"/>
            </a:solidFill>
            <a:prstDash val="sysDash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88417DB-9551-4074-9430-DF8267FA3DAD}"/>
              </a:ext>
            </a:extLst>
          </p:cNvPr>
          <p:cNvCxnSpPr>
            <a:cxnSpLocks/>
          </p:cNvCxnSpPr>
          <p:nvPr/>
        </p:nvCxnSpPr>
        <p:spPr>
          <a:xfrm flipH="1">
            <a:off x="1136287" y="2631930"/>
            <a:ext cx="1923100" cy="64891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C966E37-A64D-4C99-BA57-4D834FBB1A47}"/>
              </a:ext>
            </a:extLst>
          </p:cNvPr>
          <p:cNvCxnSpPr>
            <a:cxnSpLocks/>
            <a:stCxn id="31" idx="1"/>
            <a:endCxn id="19" idx="3"/>
          </p:cNvCxnSpPr>
          <p:nvPr/>
        </p:nvCxnSpPr>
        <p:spPr>
          <a:xfrm flipH="1">
            <a:off x="4740629" y="3015523"/>
            <a:ext cx="1700494" cy="641743"/>
          </a:xfrm>
          <a:prstGeom prst="line">
            <a:avLst/>
          </a:prstGeom>
          <a:ln>
            <a:solidFill>
              <a:srgbClr val="ED7013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165ED2F-EC04-4445-AECD-48E41E339550}"/>
              </a:ext>
            </a:extLst>
          </p:cNvPr>
          <p:cNvCxnSpPr>
            <a:cxnSpLocks/>
          </p:cNvCxnSpPr>
          <p:nvPr/>
        </p:nvCxnSpPr>
        <p:spPr>
          <a:xfrm flipH="1" flipV="1">
            <a:off x="5384754" y="2198056"/>
            <a:ext cx="1050204" cy="680999"/>
          </a:xfrm>
          <a:prstGeom prst="line">
            <a:avLst/>
          </a:prstGeom>
          <a:ln>
            <a:solidFill>
              <a:srgbClr val="ED7013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8D2E1-ED1C-4DA2-8720-DB371A4205F3}"/>
              </a:ext>
            </a:extLst>
          </p:cNvPr>
          <p:cNvCxnSpPr>
            <a:cxnSpLocks/>
          </p:cNvCxnSpPr>
          <p:nvPr/>
        </p:nvCxnSpPr>
        <p:spPr>
          <a:xfrm flipH="1">
            <a:off x="853298" y="2232136"/>
            <a:ext cx="29516" cy="92324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2189657-89FE-4E36-84BE-92ABDA972C8D}"/>
              </a:ext>
            </a:extLst>
          </p:cNvPr>
          <p:cNvSpPr txBox="1"/>
          <p:nvPr/>
        </p:nvSpPr>
        <p:spPr>
          <a:xfrm>
            <a:off x="1651200" y="1119119"/>
            <a:ext cx="10380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Env-to-agent</a:t>
            </a: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Sensing Data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7FCEAAB-1C4C-4828-AEE9-03C7234ACCE3}"/>
              </a:ext>
            </a:extLst>
          </p:cNvPr>
          <p:cNvSpPr txBox="1"/>
          <p:nvPr/>
        </p:nvSpPr>
        <p:spPr>
          <a:xfrm>
            <a:off x="3764576" y="1141727"/>
            <a:ext cx="13259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Peer-to-peer</a:t>
            </a: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Data or Requests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CCC5F4-4951-4B31-8722-C5D6C577E217}"/>
              </a:ext>
            </a:extLst>
          </p:cNvPr>
          <p:cNvSpPr txBox="1"/>
          <p:nvPr/>
        </p:nvSpPr>
        <p:spPr>
          <a:xfrm>
            <a:off x="3230013" y="1917883"/>
            <a:ext cx="13259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Peer broadcast</a:t>
            </a: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Data or Requests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A27E50F-EF2A-4FB1-8F4A-039648B52CA0}"/>
              </a:ext>
            </a:extLst>
          </p:cNvPr>
          <p:cNvSpPr txBox="1"/>
          <p:nvPr/>
        </p:nvSpPr>
        <p:spPr>
          <a:xfrm>
            <a:off x="2755327" y="2993522"/>
            <a:ext cx="10014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Geneva (Body)"/>
              </a:rPr>
              <a:t>Broadcaster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7670AA7-8C2D-4C2E-80BD-186E9491FD14}"/>
              </a:ext>
            </a:extLst>
          </p:cNvPr>
          <p:cNvSpPr txBox="1"/>
          <p:nvPr/>
        </p:nvSpPr>
        <p:spPr>
          <a:xfrm>
            <a:off x="805551" y="2559509"/>
            <a:ext cx="1467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Manager broadcast</a:t>
            </a: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Sim start, end, or time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9CC4A48-5C6A-41F8-AC9C-FAC6C82F01E1}"/>
              </a:ext>
            </a:extLst>
          </p:cNvPr>
          <p:cNvCxnSpPr>
            <a:cxnSpLocks/>
          </p:cNvCxnSpPr>
          <p:nvPr/>
        </p:nvCxnSpPr>
        <p:spPr>
          <a:xfrm flipV="1">
            <a:off x="2355486" y="2898446"/>
            <a:ext cx="598177" cy="45984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6C8ECFE-3024-49CD-ADD8-E48F15FB4B7D}"/>
              </a:ext>
            </a:extLst>
          </p:cNvPr>
          <p:cNvCxnSpPr>
            <a:cxnSpLocks/>
          </p:cNvCxnSpPr>
          <p:nvPr/>
        </p:nvCxnSpPr>
        <p:spPr>
          <a:xfrm flipH="1" flipV="1">
            <a:off x="3568484" y="2910921"/>
            <a:ext cx="563941" cy="51493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DF37271-60B7-4C67-8F0B-B277145607C2}"/>
              </a:ext>
            </a:extLst>
          </p:cNvPr>
          <p:cNvSpPr txBox="1"/>
          <p:nvPr/>
        </p:nvSpPr>
        <p:spPr>
          <a:xfrm>
            <a:off x="4799801" y="3441564"/>
            <a:ext cx="2066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Node Results</a:t>
            </a:r>
            <a:endParaRPr lang="en-US" sz="1000" i="1" dirty="0">
              <a:solidFill>
                <a:schemeClr val="tx1">
                  <a:lumMod val="65000"/>
                  <a:lumOff val="35000"/>
                </a:schemeClr>
              </a:solidFill>
              <a:latin typeface="Geneva (Body)"/>
            </a:endParaRP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Node state, actions performed, events detected/measured, etc.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7D9B405-8EA1-42CC-8163-A511046069CB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4602725" y="2624903"/>
            <a:ext cx="373777" cy="75490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50F184A-5FF0-490D-B7E0-E4E7AFAFFC9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522949" y="3619644"/>
            <a:ext cx="1528488" cy="2666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4B24387-6488-4519-BD54-44F0B85D656B}"/>
              </a:ext>
            </a:extLst>
          </p:cNvPr>
          <p:cNvCxnSpPr>
            <a:cxnSpLocks/>
          </p:cNvCxnSpPr>
          <p:nvPr/>
        </p:nvCxnSpPr>
        <p:spPr>
          <a:xfrm flipH="1">
            <a:off x="3518046" y="2198054"/>
            <a:ext cx="1253184" cy="36500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3" name="Graphic 112" descr="Call center">
            <a:extLst>
              <a:ext uri="{FF2B5EF4-FFF2-40B4-BE49-F238E27FC236}">
                <a16:creationId xmlns:a16="http://schemas.microsoft.com/office/drawing/2014/main" id="{A82AB432-FA6B-4522-9AA1-5154D300CB43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8181" y="3173838"/>
            <a:ext cx="657660" cy="657660"/>
          </a:xfrm>
          <a:prstGeom prst="rect">
            <a:avLst/>
          </a:prstGeom>
        </p:spPr>
      </p:pic>
      <p:pic>
        <p:nvPicPr>
          <p:cNvPr id="115" name="Graphic 114" descr="Head with gears">
            <a:extLst>
              <a:ext uri="{FF2B5EF4-FFF2-40B4-BE49-F238E27FC236}">
                <a16:creationId xmlns:a16="http://schemas.microsoft.com/office/drawing/2014/main" id="{4F02D61A-1029-4C62-8FF5-2642C2D2D7BB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0801" y="3054455"/>
            <a:ext cx="392431" cy="392431"/>
          </a:xfrm>
          <a:prstGeom prst="rect">
            <a:avLst/>
          </a:prstGeom>
        </p:spPr>
      </p:pic>
      <p:pic>
        <p:nvPicPr>
          <p:cNvPr id="116" name="Content Placeholder 7">
            <a:extLst>
              <a:ext uri="{FF2B5EF4-FFF2-40B4-BE49-F238E27FC236}">
                <a16:creationId xmlns:a16="http://schemas.microsoft.com/office/drawing/2014/main" id="{74FCEAE4-2EA2-444D-8D75-6E6766763C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16"/>
          <a:srcRect l="46042" t="325"/>
          <a:stretch/>
        </p:blipFill>
        <p:spPr bwMode="auto">
          <a:xfrm>
            <a:off x="6191205" y="1048655"/>
            <a:ext cx="2804762" cy="15019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55FB3C0-E78E-41E7-B0A8-292E9910D882}"/>
              </a:ext>
            </a:extLst>
          </p:cNvPr>
          <p:cNvCxnSpPr>
            <a:cxnSpLocks/>
          </p:cNvCxnSpPr>
          <p:nvPr/>
        </p:nvCxnSpPr>
        <p:spPr>
          <a:xfrm flipH="1">
            <a:off x="5233358" y="1048655"/>
            <a:ext cx="957847" cy="81490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C7A7022-99BE-451E-8DA3-FB82217442E2}"/>
              </a:ext>
            </a:extLst>
          </p:cNvPr>
          <p:cNvCxnSpPr>
            <a:cxnSpLocks/>
          </p:cNvCxnSpPr>
          <p:nvPr/>
        </p:nvCxnSpPr>
        <p:spPr>
          <a:xfrm flipH="1" flipV="1">
            <a:off x="5233358" y="1863558"/>
            <a:ext cx="957847" cy="69595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D84B2A3-C76B-4457-946F-D5740CFA3F51}"/>
              </a:ext>
            </a:extLst>
          </p:cNvPr>
          <p:cNvSpPr/>
          <p:nvPr/>
        </p:nvSpPr>
        <p:spPr>
          <a:xfrm>
            <a:off x="6293144" y="1063108"/>
            <a:ext cx="2622256" cy="4941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" name="Content Placeholder 7">
            <a:extLst>
              <a:ext uri="{FF2B5EF4-FFF2-40B4-BE49-F238E27FC236}">
                <a16:creationId xmlns:a16="http://schemas.microsoft.com/office/drawing/2014/main" id="{88D84A33-0D33-4664-975E-4BF97C6FCE00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64400" t="1009" r="555" b="66188"/>
          <a:stretch/>
        </p:blipFill>
        <p:spPr bwMode="auto">
          <a:xfrm>
            <a:off x="6813332" y="1063108"/>
            <a:ext cx="1821649" cy="494296"/>
          </a:xfrm>
          <a:prstGeom prst="rect">
            <a:avLst/>
          </a:prstGeom>
          <a:noFill/>
          <a:ln w="12700"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3F8C4A62-958F-4DE4-B1D8-DF6A47767622}"/>
              </a:ext>
            </a:extLst>
          </p:cNvPr>
          <p:cNvSpPr/>
          <p:nvPr/>
        </p:nvSpPr>
        <p:spPr>
          <a:xfrm>
            <a:off x="6601912" y="1532461"/>
            <a:ext cx="543734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3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Module - Plan Execution 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273567" y="1693778"/>
            <a:ext cx="6039353" cy="3887656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383238" y="2532055"/>
            <a:ext cx="1616216" cy="32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317336" y="4437964"/>
            <a:ext cx="1484408" cy="32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273566" y="2247901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273566" y="2846895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5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273566" y="4125060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273566" y="4724053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5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1742367" y="2692459"/>
            <a:ext cx="3217187" cy="2840066"/>
          </a:xfrm>
          <a:prstGeom prst="roundRect">
            <a:avLst>
              <a:gd name="adj" fmla="val 3300"/>
            </a:avLst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9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5961217" y="3284856"/>
            <a:ext cx="980428" cy="230617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5965904" y="4106166"/>
            <a:ext cx="980428" cy="230617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25" i="1" dirty="0">
                <a:solidFill>
                  <a:sysClr val="windowText" lastClr="000000"/>
                </a:solidFill>
              </a:rPr>
              <a:t>Planning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585205" y="2983685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582042" y="2399639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579442" y="4860290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580741" y="4261297"/>
            <a:ext cx="691523" cy="554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1550139" y="4261297"/>
            <a:ext cx="277529" cy="554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1550139" y="4860291"/>
            <a:ext cx="280941" cy="554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A95947-F6FE-37CA-E02B-B0F9DFACB9A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451431" y="3515473"/>
            <a:ext cx="4687" cy="590693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2680523" y="2052024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4133304" y="2051602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1550139" y="2196681"/>
            <a:ext cx="1130384" cy="1880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3534793" y="2196259"/>
            <a:ext cx="598511" cy="422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2588028" y="1804971"/>
            <a:ext cx="2460880" cy="676916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i="1" dirty="0">
                <a:solidFill>
                  <a:sysClr val="windowText" lastClr="000000"/>
                </a:solidFill>
              </a:rPr>
              <a:t>Simulation Maintenance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3534793" y="1974360"/>
            <a:ext cx="506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351ABAC9-95DA-DB64-1D76-AEB49F238802}"/>
              </a:ext>
            </a:extLst>
          </p:cNvPr>
          <p:cNvSpPr/>
          <p:nvPr/>
        </p:nvSpPr>
        <p:spPr>
          <a:xfrm rot="16200000">
            <a:off x="1522271" y="4428337"/>
            <a:ext cx="886086" cy="268466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i="1" dirty="0">
                <a:solidFill>
                  <a:sysClr val="windowText" lastClr="000000"/>
                </a:solidFill>
              </a:rPr>
              <a:t>Network Emulator</a:t>
            </a: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217BB112-4919-5EF6-1341-F6C36B25E02B}"/>
              </a:ext>
            </a:extLst>
          </p:cNvPr>
          <p:cNvSpPr/>
          <p:nvPr/>
        </p:nvSpPr>
        <p:spPr>
          <a:xfrm>
            <a:off x="2452767" y="3015925"/>
            <a:ext cx="2278861" cy="2368484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88" i="1" dirty="0">
                <a:solidFill>
                  <a:sysClr val="windowText" lastClr="000000"/>
                </a:solidFill>
              </a:rPr>
              <a:t>Platform Emulator</a:t>
            </a:r>
          </a:p>
        </p:txBody>
      </p:sp>
      <p:sp>
        <p:nvSpPr>
          <p:cNvPr id="60" name="Rounded Rectangle 29">
            <a:extLst>
              <a:ext uri="{FF2B5EF4-FFF2-40B4-BE49-F238E27FC236}">
                <a16:creationId xmlns:a16="http://schemas.microsoft.com/office/drawing/2014/main" id="{FF61DADA-E76D-99A4-ABE1-66DEFE816698}"/>
              </a:ext>
            </a:extLst>
          </p:cNvPr>
          <p:cNvSpPr/>
          <p:nvPr/>
        </p:nvSpPr>
        <p:spPr>
          <a:xfrm>
            <a:off x="3070157" y="5037986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Payload</a:t>
            </a:r>
          </a:p>
        </p:txBody>
      </p:sp>
      <p:cxnSp>
        <p:nvCxnSpPr>
          <p:cNvPr id="147" name="Elbow Connector 56">
            <a:extLst>
              <a:ext uri="{FF2B5EF4-FFF2-40B4-BE49-F238E27FC236}">
                <a16:creationId xmlns:a16="http://schemas.microsoft.com/office/drawing/2014/main" id="{C4502423-406F-A3F6-1567-395AD1537D7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092771" y="3833545"/>
            <a:ext cx="1873133" cy="38792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56">
            <a:extLst>
              <a:ext uri="{FF2B5EF4-FFF2-40B4-BE49-F238E27FC236}">
                <a16:creationId xmlns:a16="http://schemas.microsoft.com/office/drawing/2014/main" id="{8F38ED55-85B4-23DF-B418-4B917428540D}"/>
              </a:ext>
            </a:extLst>
          </p:cNvPr>
          <p:cNvCxnSpPr>
            <a:cxnSpLocks/>
            <a:stCxn id="89" idx="0"/>
            <a:endCxn id="12" idx="1"/>
          </p:cNvCxnSpPr>
          <p:nvPr/>
        </p:nvCxnSpPr>
        <p:spPr>
          <a:xfrm rot="16200000" flipH="1">
            <a:off x="4927359" y="2366308"/>
            <a:ext cx="65170" cy="2002544"/>
          </a:xfrm>
          <a:prstGeom prst="bentConnector4">
            <a:avLst>
              <a:gd name="adj1" fmla="val -263082"/>
              <a:gd name="adj2" fmla="val 44455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29">
            <a:extLst>
              <a:ext uri="{FF2B5EF4-FFF2-40B4-BE49-F238E27FC236}">
                <a16:creationId xmlns:a16="http://schemas.microsoft.com/office/drawing/2014/main" id="{AD0BCC4D-3FD7-21C3-0DE9-F78C5720B017}"/>
              </a:ext>
            </a:extLst>
          </p:cNvPr>
          <p:cNvSpPr/>
          <p:nvPr/>
        </p:nvSpPr>
        <p:spPr>
          <a:xfrm>
            <a:off x="2666632" y="3509089"/>
            <a:ext cx="500715" cy="17883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Reactive Planner</a:t>
            </a:r>
          </a:p>
        </p:txBody>
      </p:sp>
      <p:sp>
        <p:nvSpPr>
          <p:cNvPr id="72" name="Rounded Rectangle 29">
            <a:extLst>
              <a:ext uri="{FF2B5EF4-FFF2-40B4-BE49-F238E27FC236}">
                <a16:creationId xmlns:a16="http://schemas.microsoft.com/office/drawing/2014/main" id="{84D4896E-930E-472B-B585-48CDAD784539}"/>
              </a:ext>
            </a:extLst>
          </p:cNvPr>
          <p:cNvSpPr/>
          <p:nvPr/>
        </p:nvSpPr>
        <p:spPr>
          <a:xfrm>
            <a:off x="3070157" y="4744167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Comms</a:t>
            </a:r>
            <a:endParaRPr lang="en-US" sz="450" i="1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29">
            <a:extLst>
              <a:ext uri="{FF2B5EF4-FFF2-40B4-BE49-F238E27FC236}">
                <a16:creationId xmlns:a16="http://schemas.microsoft.com/office/drawing/2014/main" id="{117013F9-A97F-4F7A-B68C-0B8700601C16}"/>
              </a:ext>
            </a:extLst>
          </p:cNvPr>
          <p:cNvSpPr/>
          <p:nvPr/>
        </p:nvSpPr>
        <p:spPr>
          <a:xfrm>
            <a:off x="3070157" y="4450349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EPS</a:t>
            </a:r>
          </a:p>
        </p:txBody>
      </p:sp>
      <p:sp>
        <p:nvSpPr>
          <p:cNvPr id="75" name="Rounded Rectangle 29">
            <a:extLst>
              <a:ext uri="{FF2B5EF4-FFF2-40B4-BE49-F238E27FC236}">
                <a16:creationId xmlns:a16="http://schemas.microsoft.com/office/drawing/2014/main" id="{9EBDCE34-BAB4-4345-9C48-CB22D85302A0}"/>
              </a:ext>
            </a:extLst>
          </p:cNvPr>
          <p:cNvSpPr/>
          <p:nvPr/>
        </p:nvSpPr>
        <p:spPr>
          <a:xfrm>
            <a:off x="3070157" y="4156530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GNC</a:t>
            </a:r>
          </a:p>
        </p:txBody>
      </p:sp>
      <p:sp>
        <p:nvSpPr>
          <p:cNvPr id="76" name="Rounded Rectangle 29">
            <a:extLst>
              <a:ext uri="{FF2B5EF4-FFF2-40B4-BE49-F238E27FC236}">
                <a16:creationId xmlns:a16="http://schemas.microsoft.com/office/drawing/2014/main" id="{EC542895-4B0F-4E1E-9A51-400E8AB0FFA4}"/>
              </a:ext>
            </a:extLst>
          </p:cNvPr>
          <p:cNvSpPr/>
          <p:nvPr/>
        </p:nvSpPr>
        <p:spPr>
          <a:xfrm>
            <a:off x="2618014" y="3255591"/>
            <a:ext cx="1931444" cy="81806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>
                <a:solidFill>
                  <a:sysClr val="windowText" lastClr="000000"/>
                </a:solidFill>
              </a:rPr>
              <a:t>CDH</a:t>
            </a:r>
          </a:p>
        </p:txBody>
      </p:sp>
      <p:sp>
        <p:nvSpPr>
          <p:cNvPr id="89" name="Rounded Rectangle 29">
            <a:extLst>
              <a:ext uri="{FF2B5EF4-FFF2-40B4-BE49-F238E27FC236}">
                <a16:creationId xmlns:a16="http://schemas.microsoft.com/office/drawing/2014/main" id="{A089AF54-A214-49A0-8D78-1A76942FC697}"/>
              </a:ext>
            </a:extLst>
          </p:cNvPr>
          <p:cNvSpPr/>
          <p:nvPr/>
        </p:nvSpPr>
        <p:spPr>
          <a:xfrm>
            <a:off x="3708315" y="3334995"/>
            <a:ext cx="500715" cy="221918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Memory Emulator</a:t>
            </a:r>
          </a:p>
        </p:txBody>
      </p:sp>
      <p:sp>
        <p:nvSpPr>
          <p:cNvPr id="90" name="Rounded Rectangle 29">
            <a:extLst>
              <a:ext uri="{FF2B5EF4-FFF2-40B4-BE49-F238E27FC236}">
                <a16:creationId xmlns:a16="http://schemas.microsoft.com/office/drawing/2014/main" id="{7A899FE2-096C-4441-BC96-893DB6260128}"/>
              </a:ext>
            </a:extLst>
          </p:cNvPr>
          <p:cNvSpPr/>
          <p:nvPr/>
        </p:nvSpPr>
        <p:spPr>
          <a:xfrm>
            <a:off x="3578873" y="3779757"/>
            <a:ext cx="500715" cy="186091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Operations Executor</a:t>
            </a:r>
          </a:p>
        </p:txBody>
      </p:sp>
      <p:cxnSp>
        <p:nvCxnSpPr>
          <p:cNvPr id="105" name="Elbow Connector 56">
            <a:extLst>
              <a:ext uri="{FF2B5EF4-FFF2-40B4-BE49-F238E27FC236}">
                <a16:creationId xmlns:a16="http://schemas.microsoft.com/office/drawing/2014/main" id="{F5DF90EF-91A2-423E-827C-D647B4163013}"/>
              </a:ext>
            </a:extLst>
          </p:cNvPr>
          <p:cNvCxnSpPr>
            <a:cxnSpLocks/>
            <a:stCxn id="75" idx="1"/>
            <a:endCxn id="90" idx="1"/>
          </p:cNvCxnSpPr>
          <p:nvPr/>
        </p:nvCxnSpPr>
        <p:spPr>
          <a:xfrm rot="10800000" flipH="1">
            <a:off x="3070157" y="3872804"/>
            <a:ext cx="508716" cy="400405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56">
            <a:extLst>
              <a:ext uri="{FF2B5EF4-FFF2-40B4-BE49-F238E27FC236}">
                <a16:creationId xmlns:a16="http://schemas.microsoft.com/office/drawing/2014/main" id="{1276588E-6E95-4E3A-9113-31E5B78741FD}"/>
              </a:ext>
            </a:extLst>
          </p:cNvPr>
          <p:cNvCxnSpPr>
            <a:cxnSpLocks/>
            <a:stCxn id="73" idx="1"/>
            <a:endCxn id="90" idx="1"/>
          </p:cNvCxnSpPr>
          <p:nvPr/>
        </p:nvCxnSpPr>
        <p:spPr>
          <a:xfrm rot="10800000" flipH="1">
            <a:off x="3070157" y="3872804"/>
            <a:ext cx="508716" cy="694223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56">
            <a:extLst>
              <a:ext uri="{FF2B5EF4-FFF2-40B4-BE49-F238E27FC236}">
                <a16:creationId xmlns:a16="http://schemas.microsoft.com/office/drawing/2014/main" id="{7E7DCF36-0AD7-4A5C-A0F2-A60BC87135E2}"/>
              </a:ext>
            </a:extLst>
          </p:cNvPr>
          <p:cNvCxnSpPr>
            <a:cxnSpLocks/>
            <a:stCxn id="72" idx="1"/>
            <a:endCxn id="90" idx="1"/>
          </p:cNvCxnSpPr>
          <p:nvPr/>
        </p:nvCxnSpPr>
        <p:spPr>
          <a:xfrm rot="10800000" flipH="1">
            <a:off x="3070157" y="3872804"/>
            <a:ext cx="508716" cy="988042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6">
            <a:extLst>
              <a:ext uri="{FF2B5EF4-FFF2-40B4-BE49-F238E27FC236}">
                <a16:creationId xmlns:a16="http://schemas.microsoft.com/office/drawing/2014/main" id="{EE80653F-58C9-448D-9038-26256F33A14C}"/>
              </a:ext>
            </a:extLst>
          </p:cNvPr>
          <p:cNvCxnSpPr>
            <a:cxnSpLocks/>
            <a:stCxn id="60" idx="1"/>
            <a:endCxn id="90" idx="1"/>
          </p:cNvCxnSpPr>
          <p:nvPr/>
        </p:nvCxnSpPr>
        <p:spPr>
          <a:xfrm rot="10800000" flipH="1">
            <a:off x="3070157" y="3872803"/>
            <a:ext cx="508716" cy="1281861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56">
            <a:extLst>
              <a:ext uri="{FF2B5EF4-FFF2-40B4-BE49-F238E27FC236}">
                <a16:creationId xmlns:a16="http://schemas.microsoft.com/office/drawing/2014/main" id="{0A3C5567-7911-4126-A03D-4F9D0E9372E2}"/>
              </a:ext>
            </a:extLst>
          </p:cNvPr>
          <p:cNvCxnSpPr>
            <a:cxnSpLocks/>
            <a:stCxn id="90" idx="2"/>
            <a:endCxn id="75" idx="3"/>
          </p:cNvCxnSpPr>
          <p:nvPr/>
        </p:nvCxnSpPr>
        <p:spPr>
          <a:xfrm rot="5400000">
            <a:off x="3547486" y="3991462"/>
            <a:ext cx="307360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56">
            <a:extLst>
              <a:ext uri="{FF2B5EF4-FFF2-40B4-BE49-F238E27FC236}">
                <a16:creationId xmlns:a16="http://schemas.microsoft.com/office/drawing/2014/main" id="{650CE2F8-3AF4-4B08-927F-647C746D5826}"/>
              </a:ext>
            </a:extLst>
          </p:cNvPr>
          <p:cNvCxnSpPr>
            <a:cxnSpLocks/>
            <a:stCxn id="90" idx="2"/>
            <a:endCxn id="73" idx="3"/>
          </p:cNvCxnSpPr>
          <p:nvPr/>
        </p:nvCxnSpPr>
        <p:spPr>
          <a:xfrm rot="5400000">
            <a:off x="3400577" y="4138371"/>
            <a:ext cx="601178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56">
            <a:extLst>
              <a:ext uri="{FF2B5EF4-FFF2-40B4-BE49-F238E27FC236}">
                <a16:creationId xmlns:a16="http://schemas.microsoft.com/office/drawing/2014/main" id="{81354236-E510-40FB-A081-2E061FAF211D}"/>
              </a:ext>
            </a:extLst>
          </p:cNvPr>
          <p:cNvCxnSpPr>
            <a:cxnSpLocks/>
            <a:stCxn id="90" idx="2"/>
            <a:endCxn id="72" idx="3"/>
          </p:cNvCxnSpPr>
          <p:nvPr/>
        </p:nvCxnSpPr>
        <p:spPr>
          <a:xfrm rot="5400000">
            <a:off x="3253668" y="4285280"/>
            <a:ext cx="894997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56">
            <a:extLst>
              <a:ext uri="{FF2B5EF4-FFF2-40B4-BE49-F238E27FC236}">
                <a16:creationId xmlns:a16="http://schemas.microsoft.com/office/drawing/2014/main" id="{74371965-3CBC-4202-90CC-34368C216DDF}"/>
              </a:ext>
            </a:extLst>
          </p:cNvPr>
          <p:cNvCxnSpPr>
            <a:cxnSpLocks/>
            <a:stCxn id="90" idx="2"/>
            <a:endCxn id="60" idx="3"/>
          </p:cNvCxnSpPr>
          <p:nvPr/>
        </p:nvCxnSpPr>
        <p:spPr>
          <a:xfrm rot="5400000">
            <a:off x="3106757" y="4432190"/>
            <a:ext cx="1188816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56">
            <a:extLst>
              <a:ext uri="{FF2B5EF4-FFF2-40B4-BE49-F238E27FC236}">
                <a16:creationId xmlns:a16="http://schemas.microsoft.com/office/drawing/2014/main" id="{DD8C3B6D-2674-428C-BC26-3A80B5A5473E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2099547" y="4562571"/>
            <a:ext cx="970613" cy="386623"/>
          </a:xfrm>
          <a:prstGeom prst="bentConnector3">
            <a:avLst>
              <a:gd name="adj1" fmla="val 87683"/>
            </a:avLst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56">
            <a:extLst>
              <a:ext uri="{FF2B5EF4-FFF2-40B4-BE49-F238E27FC236}">
                <a16:creationId xmlns:a16="http://schemas.microsoft.com/office/drawing/2014/main" id="{F5229F95-BCB5-4C9F-A7C6-4D267755FE5F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3577966" y="3445954"/>
            <a:ext cx="631064" cy="1809949"/>
          </a:xfrm>
          <a:prstGeom prst="bentConnector4">
            <a:avLst>
              <a:gd name="adj1" fmla="val -27168"/>
              <a:gd name="adj2" fmla="val 9937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56">
            <a:extLst>
              <a:ext uri="{FF2B5EF4-FFF2-40B4-BE49-F238E27FC236}">
                <a16:creationId xmlns:a16="http://schemas.microsoft.com/office/drawing/2014/main" id="{F38834F7-AB5C-4070-98DC-D7AEAFD00312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3576016" y="3445954"/>
            <a:ext cx="633014" cy="1503238"/>
          </a:xfrm>
          <a:prstGeom prst="bentConnector4">
            <a:avLst>
              <a:gd name="adj1" fmla="val -27085"/>
              <a:gd name="adj2" fmla="val 9956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56">
            <a:extLst>
              <a:ext uri="{FF2B5EF4-FFF2-40B4-BE49-F238E27FC236}">
                <a16:creationId xmlns:a16="http://schemas.microsoft.com/office/drawing/2014/main" id="{3F311BAA-2BE1-4980-A029-D469D899B8DE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4079589" y="3872803"/>
            <a:ext cx="1886315" cy="411422"/>
          </a:xfrm>
          <a:prstGeom prst="bentConnector3">
            <a:avLst>
              <a:gd name="adj1" fmla="val 38891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56">
            <a:extLst>
              <a:ext uri="{FF2B5EF4-FFF2-40B4-BE49-F238E27FC236}">
                <a16:creationId xmlns:a16="http://schemas.microsoft.com/office/drawing/2014/main" id="{F1B0D1BB-E82B-4F3B-B8FF-B040DD6FD753}"/>
              </a:ext>
            </a:extLst>
          </p:cNvPr>
          <p:cNvCxnSpPr>
            <a:cxnSpLocks/>
            <a:stCxn id="180" idx="3"/>
          </p:cNvCxnSpPr>
          <p:nvPr/>
        </p:nvCxnSpPr>
        <p:spPr>
          <a:xfrm>
            <a:off x="3167347" y="3598506"/>
            <a:ext cx="405753" cy="19142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56">
            <a:extLst>
              <a:ext uri="{FF2B5EF4-FFF2-40B4-BE49-F238E27FC236}">
                <a16:creationId xmlns:a16="http://schemas.microsoft.com/office/drawing/2014/main" id="{6A04DC9D-A6D7-4E03-B2D3-EA2386F340DE}"/>
              </a:ext>
            </a:extLst>
          </p:cNvPr>
          <p:cNvCxnSpPr>
            <a:cxnSpLocks/>
          </p:cNvCxnSpPr>
          <p:nvPr/>
        </p:nvCxnSpPr>
        <p:spPr>
          <a:xfrm rot="10800000">
            <a:off x="3166461" y="3687921"/>
            <a:ext cx="406643" cy="145623"/>
          </a:xfrm>
          <a:prstGeom prst="bentConnector3">
            <a:avLst>
              <a:gd name="adj1" fmla="val 60541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56">
            <a:extLst>
              <a:ext uri="{FF2B5EF4-FFF2-40B4-BE49-F238E27FC236}">
                <a16:creationId xmlns:a16="http://schemas.microsoft.com/office/drawing/2014/main" id="{E9DC7D74-7045-4720-85E7-1B71F3C71EB9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V="1">
            <a:off x="3557623" y="3596647"/>
            <a:ext cx="333803" cy="32417"/>
          </a:xfrm>
          <a:prstGeom prst="bentConnector4">
            <a:avLst>
              <a:gd name="adj1" fmla="val 33380"/>
              <a:gd name="adj2" fmla="val 302744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56">
            <a:extLst>
              <a:ext uri="{FF2B5EF4-FFF2-40B4-BE49-F238E27FC236}">
                <a16:creationId xmlns:a16="http://schemas.microsoft.com/office/drawing/2014/main" id="{E9C2128D-7127-4151-A20C-1197683BF2C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40" y="2983686"/>
            <a:ext cx="1528709" cy="1383139"/>
          </a:xfrm>
          <a:prstGeom prst="bentConnector3">
            <a:avLst>
              <a:gd name="adj1" fmla="val 5324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56">
            <a:extLst>
              <a:ext uri="{FF2B5EF4-FFF2-40B4-BE49-F238E27FC236}">
                <a16:creationId xmlns:a16="http://schemas.microsoft.com/office/drawing/2014/main" id="{2973BBC1-1C5F-458E-A016-FD758E447D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6"/>
            <a:ext cx="813735" cy="1683948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56">
            <a:extLst>
              <a:ext uri="{FF2B5EF4-FFF2-40B4-BE49-F238E27FC236}">
                <a16:creationId xmlns:a16="http://schemas.microsoft.com/office/drawing/2014/main" id="{94DC209D-27D1-4A9E-9A13-41665E7FF0CE}"/>
              </a:ext>
            </a:extLst>
          </p:cNvPr>
          <p:cNvCxnSpPr>
            <a:cxnSpLocks/>
          </p:cNvCxnSpPr>
          <p:nvPr/>
        </p:nvCxnSpPr>
        <p:spPr>
          <a:xfrm>
            <a:off x="2375230" y="465805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56">
            <a:extLst>
              <a:ext uri="{FF2B5EF4-FFF2-40B4-BE49-F238E27FC236}">
                <a16:creationId xmlns:a16="http://schemas.microsoft.com/office/drawing/2014/main" id="{77DD1CD4-9730-44EC-91E2-5C9E600BAA9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7"/>
            <a:ext cx="812295" cy="1837277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56">
            <a:extLst>
              <a:ext uri="{FF2B5EF4-FFF2-40B4-BE49-F238E27FC236}">
                <a16:creationId xmlns:a16="http://schemas.microsoft.com/office/drawing/2014/main" id="{FB982657-D5E3-4A79-B1E8-3DD75CBB30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6"/>
            <a:ext cx="810912" cy="2259769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56">
            <a:extLst>
              <a:ext uri="{FF2B5EF4-FFF2-40B4-BE49-F238E27FC236}">
                <a16:creationId xmlns:a16="http://schemas.microsoft.com/office/drawing/2014/main" id="{B68866AC-77EB-42F7-9DE6-6E7049A5992D}"/>
              </a:ext>
            </a:extLst>
          </p:cNvPr>
          <p:cNvCxnSpPr>
            <a:cxnSpLocks/>
          </p:cNvCxnSpPr>
          <p:nvPr/>
        </p:nvCxnSpPr>
        <p:spPr>
          <a:xfrm>
            <a:off x="2378122" y="523530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56">
            <a:extLst>
              <a:ext uri="{FF2B5EF4-FFF2-40B4-BE49-F238E27FC236}">
                <a16:creationId xmlns:a16="http://schemas.microsoft.com/office/drawing/2014/main" id="{0ABB24D6-7AE1-449F-805C-4DB57F4CE26A}"/>
              </a:ext>
            </a:extLst>
          </p:cNvPr>
          <p:cNvCxnSpPr>
            <a:cxnSpLocks/>
            <a:stCxn id="8" idx="3"/>
            <a:endCxn id="18" idx="3"/>
          </p:cNvCxnSpPr>
          <p:nvPr/>
        </p:nvCxnSpPr>
        <p:spPr>
          <a:xfrm>
            <a:off x="1550140" y="2983687"/>
            <a:ext cx="415175" cy="1135841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56">
            <a:extLst>
              <a:ext uri="{FF2B5EF4-FFF2-40B4-BE49-F238E27FC236}">
                <a16:creationId xmlns:a16="http://schemas.microsoft.com/office/drawing/2014/main" id="{91F6E739-09E3-4461-9EE5-15189E7F6479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2414592" y="2290619"/>
            <a:ext cx="642350" cy="743784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56">
            <a:extLst>
              <a:ext uri="{FF2B5EF4-FFF2-40B4-BE49-F238E27FC236}">
                <a16:creationId xmlns:a16="http://schemas.microsoft.com/office/drawing/2014/main" id="{B49EAF7B-342F-349C-13D1-BA81BFF6FC82}"/>
              </a:ext>
            </a:extLst>
          </p:cNvPr>
          <p:cNvCxnSpPr>
            <a:cxnSpLocks/>
          </p:cNvCxnSpPr>
          <p:nvPr/>
        </p:nvCxnSpPr>
        <p:spPr>
          <a:xfrm rot="10800000">
            <a:off x="4213896" y="3370211"/>
            <a:ext cx="1745519" cy="108886"/>
          </a:xfrm>
          <a:prstGeom prst="bentConnector3">
            <a:avLst>
              <a:gd name="adj1" fmla="val 67704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6">
            <a:extLst>
              <a:ext uri="{FF2B5EF4-FFF2-40B4-BE49-F238E27FC236}">
                <a16:creationId xmlns:a16="http://schemas.microsoft.com/office/drawing/2014/main" id="{92F17629-697B-04AF-647C-0F92F4609D53}"/>
              </a:ext>
            </a:extLst>
          </p:cNvPr>
          <p:cNvCxnSpPr>
            <a:cxnSpLocks/>
          </p:cNvCxnSpPr>
          <p:nvPr/>
        </p:nvCxnSpPr>
        <p:spPr>
          <a:xfrm>
            <a:off x="2388377" y="477810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56">
            <a:extLst>
              <a:ext uri="{FF2B5EF4-FFF2-40B4-BE49-F238E27FC236}">
                <a16:creationId xmlns:a16="http://schemas.microsoft.com/office/drawing/2014/main" id="{4F09E56D-F40E-29BA-8FA9-0AECD59D1FD3}"/>
              </a:ext>
            </a:extLst>
          </p:cNvPr>
          <p:cNvCxnSpPr>
            <a:cxnSpLocks/>
            <a:stCxn id="90" idx="0"/>
            <a:endCxn id="89" idx="2"/>
          </p:cNvCxnSpPr>
          <p:nvPr/>
        </p:nvCxnSpPr>
        <p:spPr>
          <a:xfrm rot="5400000" flipH="1" flipV="1">
            <a:off x="3782529" y="3603615"/>
            <a:ext cx="222845" cy="129442"/>
          </a:xfrm>
          <a:prstGeom prst="bentConnector3">
            <a:avLst>
              <a:gd name="adj1" fmla="val 60258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4A3D44A-8354-0E39-B0D2-BC242EFBEC49}"/>
              </a:ext>
            </a:extLst>
          </p:cNvPr>
          <p:cNvSpPr/>
          <p:nvPr/>
        </p:nvSpPr>
        <p:spPr>
          <a:xfrm>
            <a:off x="7449599" y="3284856"/>
            <a:ext cx="1585932" cy="976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50" b="1" dirty="0">
                <a:solidFill>
                  <a:schemeClr val="tx1"/>
                </a:solidFill>
              </a:rPr>
              <a:t>Scenario step:</a:t>
            </a:r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825" dirty="0">
                <a:solidFill>
                  <a:schemeClr val="tx1"/>
                </a:solidFill>
              </a:rPr>
              <a:t>Agent 1 processes measurement and concludes GP1 is an area of interest for a measurement with instrument B</a:t>
            </a:r>
          </a:p>
          <a:p>
            <a:endParaRPr lang="en-US" sz="750" dirty="0">
              <a:solidFill>
                <a:schemeClr val="tx1"/>
              </a:solidFill>
            </a:endParaRPr>
          </a:p>
        </p:txBody>
      </p:sp>
      <p:pic>
        <p:nvPicPr>
          <p:cNvPr id="17" name="Graphic 16" descr="Speech with solid fill">
            <a:extLst>
              <a:ext uri="{FF2B5EF4-FFF2-40B4-BE49-F238E27FC236}">
                <a16:creationId xmlns:a16="http://schemas.microsoft.com/office/drawing/2014/main" id="{BAAFDCD6-5EB9-F40E-926B-8412B2A3A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7434" y="2389010"/>
            <a:ext cx="918673" cy="9764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BC0C69-CCB9-8556-8B71-699806400C86}"/>
              </a:ext>
            </a:extLst>
          </p:cNvPr>
          <p:cNvSpPr txBox="1"/>
          <p:nvPr/>
        </p:nvSpPr>
        <p:spPr>
          <a:xfrm>
            <a:off x="6375834" y="2562225"/>
            <a:ext cx="721703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“Processing results…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GP1 should be measured with Instrument B!”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4E00649-E92A-058F-3253-83126467EBBE}"/>
              </a:ext>
            </a:extLst>
          </p:cNvPr>
          <p:cNvGrpSpPr/>
          <p:nvPr/>
        </p:nvGrpSpPr>
        <p:grpSpPr>
          <a:xfrm>
            <a:off x="940457" y="1559335"/>
            <a:ext cx="685800" cy="685800"/>
            <a:chOff x="8717280" y="2379218"/>
            <a:chExt cx="914400" cy="914400"/>
          </a:xfrm>
        </p:grpSpPr>
        <p:pic>
          <p:nvPicPr>
            <p:cNvPr id="33" name="Graphic 32" descr="Satellite with solid fill">
              <a:extLst>
                <a:ext uri="{FF2B5EF4-FFF2-40B4-BE49-F238E27FC236}">
                  <a16:creationId xmlns:a16="http://schemas.microsoft.com/office/drawing/2014/main" id="{8024A227-1702-CEA0-8240-6CBBFD4CA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17280" y="2379218"/>
              <a:ext cx="914400" cy="914400"/>
            </a:xfrm>
            <a:prstGeom prst="rect">
              <a:avLst/>
            </a:prstGeom>
          </p:spPr>
        </p:pic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E52C594-D08E-B3E2-E204-4DBD0FE19047}"/>
                </a:ext>
              </a:extLst>
            </p:cNvPr>
            <p:cNvSpPr/>
            <p:nvPr/>
          </p:nvSpPr>
          <p:spPr>
            <a:xfrm>
              <a:off x="9089136" y="2746756"/>
              <a:ext cx="170688" cy="1793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1</a:t>
              </a:r>
            </a:p>
          </p:txBody>
        </p:sp>
      </p:grpSp>
      <p:pic>
        <p:nvPicPr>
          <p:cNvPr id="22" name="Graphic 21" descr="Speech with solid fill">
            <a:extLst>
              <a:ext uri="{FF2B5EF4-FFF2-40B4-BE49-F238E27FC236}">
                <a16:creationId xmlns:a16="http://schemas.microsoft.com/office/drawing/2014/main" id="{291DF5DD-36C1-5C6A-12AF-9471B6360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8966" y="2782114"/>
            <a:ext cx="957366" cy="73216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94F4EEA-83D6-E4E1-D809-78F765E42831}"/>
              </a:ext>
            </a:extLst>
          </p:cNvPr>
          <p:cNvSpPr txBox="1"/>
          <p:nvPr/>
        </p:nvSpPr>
        <p:spPr>
          <a:xfrm>
            <a:off x="3186797" y="2996734"/>
            <a:ext cx="721703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“Sending results for processing…”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302610-73C9-9F90-4C3E-C12E818E33C8}"/>
              </a:ext>
            </a:extLst>
          </p:cNvPr>
          <p:cNvSpPr txBox="1"/>
          <p:nvPr/>
        </p:nvSpPr>
        <p:spPr>
          <a:xfrm>
            <a:off x="4968567" y="3258812"/>
            <a:ext cx="995714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-Instrument Data</a:t>
            </a:r>
          </a:p>
        </p:txBody>
      </p:sp>
      <p:pic>
        <p:nvPicPr>
          <p:cNvPr id="25" name="Graphic 24" descr="Left Brain with solid fill">
            <a:extLst>
              <a:ext uri="{FF2B5EF4-FFF2-40B4-BE49-F238E27FC236}">
                <a16:creationId xmlns:a16="http://schemas.microsoft.com/office/drawing/2014/main" id="{6A9C6D2D-AEE9-ECD3-D4DA-D520259B82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59756" y="3116900"/>
            <a:ext cx="371740" cy="37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59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Module - Plan Execution 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273567" y="1693778"/>
            <a:ext cx="6039353" cy="3887656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383238" y="2532055"/>
            <a:ext cx="1616216" cy="32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317336" y="4437964"/>
            <a:ext cx="1484408" cy="32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273566" y="2247901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273566" y="2846895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5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273566" y="4125060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273566" y="4724053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5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1742367" y="2692459"/>
            <a:ext cx="3217187" cy="2840066"/>
          </a:xfrm>
          <a:prstGeom prst="roundRect">
            <a:avLst>
              <a:gd name="adj" fmla="val 3300"/>
            </a:avLst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9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5961217" y="3284856"/>
            <a:ext cx="980428" cy="230617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5965904" y="4106166"/>
            <a:ext cx="980428" cy="230617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25" i="1" dirty="0">
                <a:solidFill>
                  <a:sysClr val="windowText" lastClr="000000"/>
                </a:solidFill>
              </a:rPr>
              <a:t>Planning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585205" y="2983685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582042" y="2399639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579442" y="4860290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580741" y="4261297"/>
            <a:ext cx="691523" cy="554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1550139" y="4261297"/>
            <a:ext cx="277529" cy="554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1550139" y="4860291"/>
            <a:ext cx="280941" cy="554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A95947-F6FE-37CA-E02B-B0F9DFACB9A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451431" y="3515473"/>
            <a:ext cx="4687" cy="590693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2680523" y="2052024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4133304" y="2051602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1550139" y="2196681"/>
            <a:ext cx="1130384" cy="1880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3534793" y="2196259"/>
            <a:ext cx="598511" cy="422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2588028" y="1804971"/>
            <a:ext cx="2460880" cy="676916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i="1" dirty="0">
                <a:solidFill>
                  <a:sysClr val="windowText" lastClr="000000"/>
                </a:solidFill>
              </a:rPr>
              <a:t>Simulation Maintenance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3534793" y="1974360"/>
            <a:ext cx="506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351ABAC9-95DA-DB64-1D76-AEB49F238802}"/>
              </a:ext>
            </a:extLst>
          </p:cNvPr>
          <p:cNvSpPr/>
          <p:nvPr/>
        </p:nvSpPr>
        <p:spPr>
          <a:xfrm rot="16200000">
            <a:off x="1522271" y="4428337"/>
            <a:ext cx="886086" cy="268466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i="1" dirty="0">
                <a:solidFill>
                  <a:sysClr val="windowText" lastClr="000000"/>
                </a:solidFill>
              </a:rPr>
              <a:t>Network Emulator</a:t>
            </a: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217BB112-4919-5EF6-1341-F6C36B25E02B}"/>
              </a:ext>
            </a:extLst>
          </p:cNvPr>
          <p:cNvSpPr/>
          <p:nvPr/>
        </p:nvSpPr>
        <p:spPr>
          <a:xfrm>
            <a:off x="2452767" y="3015925"/>
            <a:ext cx="2278861" cy="2368484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88" i="1" dirty="0">
                <a:solidFill>
                  <a:sysClr val="windowText" lastClr="000000"/>
                </a:solidFill>
              </a:rPr>
              <a:t>Platform Emulator</a:t>
            </a:r>
          </a:p>
        </p:txBody>
      </p:sp>
      <p:sp>
        <p:nvSpPr>
          <p:cNvPr id="60" name="Rounded Rectangle 29">
            <a:extLst>
              <a:ext uri="{FF2B5EF4-FFF2-40B4-BE49-F238E27FC236}">
                <a16:creationId xmlns:a16="http://schemas.microsoft.com/office/drawing/2014/main" id="{FF61DADA-E76D-99A4-ABE1-66DEFE816698}"/>
              </a:ext>
            </a:extLst>
          </p:cNvPr>
          <p:cNvSpPr/>
          <p:nvPr/>
        </p:nvSpPr>
        <p:spPr>
          <a:xfrm>
            <a:off x="3070157" y="5037986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Payload</a:t>
            </a:r>
          </a:p>
        </p:txBody>
      </p:sp>
      <p:cxnSp>
        <p:nvCxnSpPr>
          <p:cNvPr id="147" name="Elbow Connector 56">
            <a:extLst>
              <a:ext uri="{FF2B5EF4-FFF2-40B4-BE49-F238E27FC236}">
                <a16:creationId xmlns:a16="http://schemas.microsoft.com/office/drawing/2014/main" id="{C4502423-406F-A3F6-1567-395AD1537D7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092771" y="3833545"/>
            <a:ext cx="1873133" cy="38792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56">
            <a:extLst>
              <a:ext uri="{FF2B5EF4-FFF2-40B4-BE49-F238E27FC236}">
                <a16:creationId xmlns:a16="http://schemas.microsoft.com/office/drawing/2014/main" id="{8F38ED55-85B4-23DF-B418-4B917428540D}"/>
              </a:ext>
            </a:extLst>
          </p:cNvPr>
          <p:cNvCxnSpPr>
            <a:cxnSpLocks/>
            <a:stCxn id="89" idx="0"/>
            <a:endCxn id="12" idx="1"/>
          </p:cNvCxnSpPr>
          <p:nvPr/>
        </p:nvCxnSpPr>
        <p:spPr>
          <a:xfrm rot="16200000" flipH="1">
            <a:off x="4927359" y="2366308"/>
            <a:ext cx="65170" cy="2002544"/>
          </a:xfrm>
          <a:prstGeom prst="bentConnector4">
            <a:avLst>
              <a:gd name="adj1" fmla="val -263082"/>
              <a:gd name="adj2" fmla="val 44455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29">
            <a:extLst>
              <a:ext uri="{FF2B5EF4-FFF2-40B4-BE49-F238E27FC236}">
                <a16:creationId xmlns:a16="http://schemas.microsoft.com/office/drawing/2014/main" id="{AD0BCC4D-3FD7-21C3-0DE9-F78C5720B017}"/>
              </a:ext>
            </a:extLst>
          </p:cNvPr>
          <p:cNvSpPr/>
          <p:nvPr/>
        </p:nvSpPr>
        <p:spPr>
          <a:xfrm>
            <a:off x="2666632" y="3509089"/>
            <a:ext cx="500715" cy="17883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Reactive Planner</a:t>
            </a:r>
          </a:p>
        </p:txBody>
      </p:sp>
      <p:sp>
        <p:nvSpPr>
          <p:cNvPr id="72" name="Rounded Rectangle 29">
            <a:extLst>
              <a:ext uri="{FF2B5EF4-FFF2-40B4-BE49-F238E27FC236}">
                <a16:creationId xmlns:a16="http://schemas.microsoft.com/office/drawing/2014/main" id="{84D4896E-930E-472B-B585-48CDAD784539}"/>
              </a:ext>
            </a:extLst>
          </p:cNvPr>
          <p:cNvSpPr/>
          <p:nvPr/>
        </p:nvSpPr>
        <p:spPr>
          <a:xfrm>
            <a:off x="3070157" y="4744167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Comms</a:t>
            </a:r>
            <a:endParaRPr lang="en-US" sz="450" i="1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29">
            <a:extLst>
              <a:ext uri="{FF2B5EF4-FFF2-40B4-BE49-F238E27FC236}">
                <a16:creationId xmlns:a16="http://schemas.microsoft.com/office/drawing/2014/main" id="{117013F9-A97F-4F7A-B68C-0B8700601C16}"/>
              </a:ext>
            </a:extLst>
          </p:cNvPr>
          <p:cNvSpPr/>
          <p:nvPr/>
        </p:nvSpPr>
        <p:spPr>
          <a:xfrm>
            <a:off x="3070157" y="4450349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EPS</a:t>
            </a:r>
          </a:p>
        </p:txBody>
      </p:sp>
      <p:sp>
        <p:nvSpPr>
          <p:cNvPr id="75" name="Rounded Rectangle 29">
            <a:extLst>
              <a:ext uri="{FF2B5EF4-FFF2-40B4-BE49-F238E27FC236}">
                <a16:creationId xmlns:a16="http://schemas.microsoft.com/office/drawing/2014/main" id="{9EBDCE34-BAB4-4345-9C48-CB22D85302A0}"/>
              </a:ext>
            </a:extLst>
          </p:cNvPr>
          <p:cNvSpPr/>
          <p:nvPr/>
        </p:nvSpPr>
        <p:spPr>
          <a:xfrm>
            <a:off x="3070157" y="4156530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GNC</a:t>
            </a:r>
          </a:p>
        </p:txBody>
      </p:sp>
      <p:sp>
        <p:nvSpPr>
          <p:cNvPr id="76" name="Rounded Rectangle 29">
            <a:extLst>
              <a:ext uri="{FF2B5EF4-FFF2-40B4-BE49-F238E27FC236}">
                <a16:creationId xmlns:a16="http://schemas.microsoft.com/office/drawing/2014/main" id="{EC542895-4B0F-4E1E-9A51-400E8AB0FFA4}"/>
              </a:ext>
            </a:extLst>
          </p:cNvPr>
          <p:cNvSpPr/>
          <p:nvPr/>
        </p:nvSpPr>
        <p:spPr>
          <a:xfrm>
            <a:off x="2618014" y="3255591"/>
            <a:ext cx="1931444" cy="81806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>
                <a:solidFill>
                  <a:sysClr val="windowText" lastClr="000000"/>
                </a:solidFill>
              </a:rPr>
              <a:t>CDH</a:t>
            </a:r>
          </a:p>
        </p:txBody>
      </p:sp>
      <p:sp>
        <p:nvSpPr>
          <p:cNvPr id="89" name="Rounded Rectangle 29">
            <a:extLst>
              <a:ext uri="{FF2B5EF4-FFF2-40B4-BE49-F238E27FC236}">
                <a16:creationId xmlns:a16="http://schemas.microsoft.com/office/drawing/2014/main" id="{A089AF54-A214-49A0-8D78-1A76942FC697}"/>
              </a:ext>
            </a:extLst>
          </p:cNvPr>
          <p:cNvSpPr/>
          <p:nvPr/>
        </p:nvSpPr>
        <p:spPr>
          <a:xfrm>
            <a:off x="3708315" y="3334995"/>
            <a:ext cx="500715" cy="221918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Memory Emulator</a:t>
            </a:r>
          </a:p>
        </p:txBody>
      </p:sp>
      <p:sp>
        <p:nvSpPr>
          <p:cNvPr id="90" name="Rounded Rectangle 29">
            <a:extLst>
              <a:ext uri="{FF2B5EF4-FFF2-40B4-BE49-F238E27FC236}">
                <a16:creationId xmlns:a16="http://schemas.microsoft.com/office/drawing/2014/main" id="{7A899FE2-096C-4441-BC96-893DB6260128}"/>
              </a:ext>
            </a:extLst>
          </p:cNvPr>
          <p:cNvSpPr/>
          <p:nvPr/>
        </p:nvSpPr>
        <p:spPr>
          <a:xfrm>
            <a:off x="3578873" y="3779757"/>
            <a:ext cx="500715" cy="186091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Operations Executor</a:t>
            </a:r>
          </a:p>
        </p:txBody>
      </p:sp>
      <p:cxnSp>
        <p:nvCxnSpPr>
          <p:cNvPr id="105" name="Elbow Connector 56">
            <a:extLst>
              <a:ext uri="{FF2B5EF4-FFF2-40B4-BE49-F238E27FC236}">
                <a16:creationId xmlns:a16="http://schemas.microsoft.com/office/drawing/2014/main" id="{F5DF90EF-91A2-423E-827C-D647B4163013}"/>
              </a:ext>
            </a:extLst>
          </p:cNvPr>
          <p:cNvCxnSpPr>
            <a:cxnSpLocks/>
            <a:stCxn id="75" idx="1"/>
            <a:endCxn id="90" idx="1"/>
          </p:cNvCxnSpPr>
          <p:nvPr/>
        </p:nvCxnSpPr>
        <p:spPr>
          <a:xfrm rot="10800000" flipH="1">
            <a:off x="3070157" y="3872804"/>
            <a:ext cx="508716" cy="400405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56">
            <a:extLst>
              <a:ext uri="{FF2B5EF4-FFF2-40B4-BE49-F238E27FC236}">
                <a16:creationId xmlns:a16="http://schemas.microsoft.com/office/drawing/2014/main" id="{1276588E-6E95-4E3A-9113-31E5B78741FD}"/>
              </a:ext>
            </a:extLst>
          </p:cNvPr>
          <p:cNvCxnSpPr>
            <a:cxnSpLocks/>
            <a:stCxn id="73" idx="1"/>
            <a:endCxn id="90" idx="1"/>
          </p:cNvCxnSpPr>
          <p:nvPr/>
        </p:nvCxnSpPr>
        <p:spPr>
          <a:xfrm rot="10800000" flipH="1">
            <a:off x="3070157" y="3872804"/>
            <a:ext cx="508716" cy="694223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56">
            <a:extLst>
              <a:ext uri="{FF2B5EF4-FFF2-40B4-BE49-F238E27FC236}">
                <a16:creationId xmlns:a16="http://schemas.microsoft.com/office/drawing/2014/main" id="{7E7DCF36-0AD7-4A5C-A0F2-A60BC87135E2}"/>
              </a:ext>
            </a:extLst>
          </p:cNvPr>
          <p:cNvCxnSpPr>
            <a:cxnSpLocks/>
            <a:stCxn id="72" idx="1"/>
            <a:endCxn id="90" idx="1"/>
          </p:cNvCxnSpPr>
          <p:nvPr/>
        </p:nvCxnSpPr>
        <p:spPr>
          <a:xfrm rot="10800000" flipH="1">
            <a:off x="3070157" y="3872804"/>
            <a:ext cx="508716" cy="988042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6">
            <a:extLst>
              <a:ext uri="{FF2B5EF4-FFF2-40B4-BE49-F238E27FC236}">
                <a16:creationId xmlns:a16="http://schemas.microsoft.com/office/drawing/2014/main" id="{EE80653F-58C9-448D-9038-26256F33A14C}"/>
              </a:ext>
            </a:extLst>
          </p:cNvPr>
          <p:cNvCxnSpPr>
            <a:cxnSpLocks/>
            <a:stCxn id="60" idx="1"/>
            <a:endCxn id="90" idx="1"/>
          </p:cNvCxnSpPr>
          <p:nvPr/>
        </p:nvCxnSpPr>
        <p:spPr>
          <a:xfrm rot="10800000" flipH="1">
            <a:off x="3070157" y="3872803"/>
            <a:ext cx="508716" cy="1281861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56">
            <a:extLst>
              <a:ext uri="{FF2B5EF4-FFF2-40B4-BE49-F238E27FC236}">
                <a16:creationId xmlns:a16="http://schemas.microsoft.com/office/drawing/2014/main" id="{0A3C5567-7911-4126-A03D-4F9D0E9372E2}"/>
              </a:ext>
            </a:extLst>
          </p:cNvPr>
          <p:cNvCxnSpPr>
            <a:cxnSpLocks/>
            <a:stCxn id="90" idx="2"/>
            <a:endCxn id="75" idx="3"/>
          </p:cNvCxnSpPr>
          <p:nvPr/>
        </p:nvCxnSpPr>
        <p:spPr>
          <a:xfrm rot="5400000">
            <a:off x="3547486" y="3991462"/>
            <a:ext cx="307360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56">
            <a:extLst>
              <a:ext uri="{FF2B5EF4-FFF2-40B4-BE49-F238E27FC236}">
                <a16:creationId xmlns:a16="http://schemas.microsoft.com/office/drawing/2014/main" id="{650CE2F8-3AF4-4B08-927F-647C746D5826}"/>
              </a:ext>
            </a:extLst>
          </p:cNvPr>
          <p:cNvCxnSpPr>
            <a:cxnSpLocks/>
            <a:stCxn id="90" idx="2"/>
            <a:endCxn id="73" idx="3"/>
          </p:cNvCxnSpPr>
          <p:nvPr/>
        </p:nvCxnSpPr>
        <p:spPr>
          <a:xfrm rot="5400000">
            <a:off x="3400577" y="4138371"/>
            <a:ext cx="601178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56">
            <a:extLst>
              <a:ext uri="{FF2B5EF4-FFF2-40B4-BE49-F238E27FC236}">
                <a16:creationId xmlns:a16="http://schemas.microsoft.com/office/drawing/2014/main" id="{81354236-E510-40FB-A081-2E061FAF211D}"/>
              </a:ext>
            </a:extLst>
          </p:cNvPr>
          <p:cNvCxnSpPr>
            <a:cxnSpLocks/>
            <a:stCxn id="90" idx="2"/>
            <a:endCxn id="72" idx="3"/>
          </p:cNvCxnSpPr>
          <p:nvPr/>
        </p:nvCxnSpPr>
        <p:spPr>
          <a:xfrm rot="5400000">
            <a:off x="3253668" y="4285280"/>
            <a:ext cx="894997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56">
            <a:extLst>
              <a:ext uri="{FF2B5EF4-FFF2-40B4-BE49-F238E27FC236}">
                <a16:creationId xmlns:a16="http://schemas.microsoft.com/office/drawing/2014/main" id="{74371965-3CBC-4202-90CC-34368C216DDF}"/>
              </a:ext>
            </a:extLst>
          </p:cNvPr>
          <p:cNvCxnSpPr>
            <a:cxnSpLocks/>
            <a:stCxn id="90" idx="2"/>
            <a:endCxn id="60" idx="3"/>
          </p:cNvCxnSpPr>
          <p:nvPr/>
        </p:nvCxnSpPr>
        <p:spPr>
          <a:xfrm rot="5400000">
            <a:off x="3106757" y="4432190"/>
            <a:ext cx="1188816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56">
            <a:extLst>
              <a:ext uri="{FF2B5EF4-FFF2-40B4-BE49-F238E27FC236}">
                <a16:creationId xmlns:a16="http://schemas.microsoft.com/office/drawing/2014/main" id="{DD8C3B6D-2674-428C-BC26-3A80B5A5473E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2099547" y="4562571"/>
            <a:ext cx="970613" cy="386623"/>
          </a:xfrm>
          <a:prstGeom prst="bentConnector3">
            <a:avLst>
              <a:gd name="adj1" fmla="val 87683"/>
            </a:avLst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56">
            <a:extLst>
              <a:ext uri="{FF2B5EF4-FFF2-40B4-BE49-F238E27FC236}">
                <a16:creationId xmlns:a16="http://schemas.microsoft.com/office/drawing/2014/main" id="{F5229F95-BCB5-4C9F-A7C6-4D267755FE5F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3577966" y="3445954"/>
            <a:ext cx="631064" cy="1809949"/>
          </a:xfrm>
          <a:prstGeom prst="bentConnector4">
            <a:avLst>
              <a:gd name="adj1" fmla="val -27168"/>
              <a:gd name="adj2" fmla="val 9937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56">
            <a:extLst>
              <a:ext uri="{FF2B5EF4-FFF2-40B4-BE49-F238E27FC236}">
                <a16:creationId xmlns:a16="http://schemas.microsoft.com/office/drawing/2014/main" id="{F38834F7-AB5C-4070-98DC-D7AEAFD00312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3576016" y="3445954"/>
            <a:ext cx="633014" cy="1503238"/>
          </a:xfrm>
          <a:prstGeom prst="bentConnector4">
            <a:avLst>
              <a:gd name="adj1" fmla="val -27085"/>
              <a:gd name="adj2" fmla="val 9956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56">
            <a:extLst>
              <a:ext uri="{FF2B5EF4-FFF2-40B4-BE49-F238E27FC236}">
                <a16:creationId xmlns:a16="http://schemas.microsoft.com/office/drawing/2014/main" id="{3F311BAA-2BE1-4980-A029-D469D899B8DE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4079589" y="3872803"/>
            <a:ext cx="1886315" cy="411422"/>
          </a:xfrm>
          <a:prstGeom prst="bentConnector3">
            <a:avLst>
              <a:gd name="adj1" fmla="val 38891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56">
            <a:extLst>
              <a:ext uri="{FF2B5EF4-FFF2-40B4-BE49-F238E27FC236}">
                <a16:creationId xmlns:a16="http://schemas.microsoft.com/office/drawing/2014/main" id="{F1B0D1BB-E82B-4F3B-B8FF-B040DD6FD753}"/>
              </a:ext>
            </a:extLst>
          </p:cNvPr>
          <p:cNvCxnSpPr>
            <a:cxnSpLocks/>
            <a:stCxn id="180" idx="3"/>
          </p:cNvCxnSpPr>
          <p:nvPr/>
        </p:nvCxnSpPr>
        <p:spPr>
          <a:xfrm>
            <a:off x="3167347" y="3598506"/>
            <a:ext cx="405753" cy="19142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56">
            <a:extLst>
              <a:ext uri="{FF2B5EF4-FFF2-40B4-BE49-F238E27FC236}">
                <a16:creationId xmlns:a16="http://schemas.microsoft.com/office/drawing/2014/main" id="{6A04DC9D-A6D7-4E03-B2D3-EA2386F340DE}"/>
              </a:ext>
            </a:extLst>
          </p:cNvPr>
          <p:cNvCxnSpPr>
            <a:cxnSpLocks/>
          </p:cNvCxnSpPr>
          <p:nvPr/>
        </p:nvCxnSpPr>
        <p:spPr>
          <a:xfrm rot="10800000">
            <a:off x="3166461" y="3687921"/>
            <a:ext cx="406643" cy="145623"/>
          </a:xfrm>
          <a:prstGeom prst="bentConnector3">
            <a:avLst>
              <a:gd name="adj1" fmla="val 60541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56">
            <a:extLst>
              <a:ext uri="{FF2B5EF4-FFF2-40B4-BE49-F238E27FC236}">
                <a16:creationId xmlns:a16="http://schemas.microsoft.com/office/drawing/2014/main" id="{E9DC7D74-7045-4720-85E7-1B71F3C71EB9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V="1">
            <a:off x="3557623" y="3596647"/>
            <a:ext cx="333803" cy="32417"/>
          </a:xfrm>
          <a:prstGeom prst="bentConnector4">
            <a:avLst>
              <a:gd name="adj1" fmla="val 33380"/>
              <a:gd name="adj2" fmla="val 302744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56">
            <a:extLst>
              <a:ext uri="{FF2B5EF4-FFF2-40B4-BE49-F238E27FC236}">
                <a16:creationId xmlns:a16="http://schemas.microsoft.com/office/drawing/2014/main" id="{E9C2128D-7127-4151-A20C-1197683BF2C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40" y="2983686"/>
            <a:ext cx="1528709" cy="1383139"/>
          </a:xfrm>
          <a:prstGeom prst="bentConnector3">
            <a:avLst>
              <a:gd name="adj1" fmla="val 5324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56">
            <a:extLst>
              <a:ext uri="{FF2B5EF4-FFF2-40B4-BE49-F238E27FC236}">
                <a16:creationId xmlns:a16="http://schemas.microsoft.com/office/drawing/2014/main" id="{2973BBC1-1C5F-458E-A016-FD758E447D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6"/>
            <a:ext cx="813735" cy="1683948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56">
            <a:extLst>
              <a:ext uri="{FF2B5EF4-FFF2-40B4-BE49-F238E27FC236}">
                <a16:creationId xmlns:a16="http://schemas.microsoft.com/office/drawing/2014/main" id="{94DC209D-27D1-4A9E-9A13-41665E7FF0CE}"/>
              </a:ext>
            </a:extLst>
          </p:cNvPr>
          <p:cNvCxnSpPr>
            <a:cxnSpLocks/>
          </p:cNvCxnSpPr>
          <p:nvPr/>
        </p:nvCxnSpPr>
        <p:spPr>
          <a:xfrm>
            <a:off x="2375230" y="465805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56">
            <a:extLst>
              <a:ext uri="{FF2B5EF4-FFF2-40B4-BE49-F238E27FC236}">
                <a16:creationId xmlns:a16="http://schemas.microsoft.com/office/drawing/2014/main" id="{77DD1CD4-9730-44EC-91E2-5C9E600BAA9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7"/>
            <a:ext cx="812295" cy="1837277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56">
            <a:extLst>
              <a:ext uri="{FF2B5EF4-FFF2-40B4-BE49-F238E27FC236}">
                <a16:creationId xmlns:a16="http://schemas.microsoft.com/office/drawing/2014/main" id="{FB982657-D5E3-4A79-B1E8-3DD75CBB30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6"/>
            <a:ext cx="810912" cy="2259769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56">
            <a:extLst>
              <a:ext uri="{FF2B5EF4-FFF2-40B4-BE49-F238E27FC236}">
                <a16:creationId xmlns:a16="http://schemas.microsoft.com/office/drawing/2014/main" id="{B68866AC-77EB-42F7-9DE6-6E7049A5992D}"/>
              </a:ext>
            </a:extLst>
          </p:cNvPr>
          <p:cNvCxnSpPr>
            <a:cxnSpLocks/>
          </p:cNvCxnSpPr>
          <p:nvPr/>
        </p:nvCxnSpPr>
        <p:spPr>
          <a:xfrm>
            <a:off x="2378122" y="523530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56">
            <a:extLst>
              <a:ext uri="{FF2B5EF4-FFF2-40B4-BE49-F238E27FC236}">
                <a16:creationId xmlns:a16="http://schemas.microsoft.com/office/drawing/2014/main" id="{0ABB24D6-7AE1-449F-805C-4DB57F4CE26A}"/>
              </a:ext>
            </a:extLst>
          </p:cNvPr>
          <p:cNvCxnSpPr>
            <a:cxnSpLocks/>
            <a:stCxn id="8" idx="3"/>
            <a:endCxn id="18" idx="3"/>
          </p:cNvCxnSpPr>
          <p:nvPr/>
        </p:nvCxnSpPr>
        <p:spPr>
          <a:xfrm>
            <a:off x="1550140" y="2983687"/>
            <a:ext cx="415175" cy="1135841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56">
            <a:extLst>
              <a:ext uri="{FF2B5EF4-FFF2-40B4-BE49-F238E27FC236}">
                <a16:creationId xmlns:a16="http://schemas.microsoft.com/office/drawing/2014/main" id="{91F6E739-09E3-4461-9EE5-15189E7F6479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2414592" y="2290619"/>
            <a:ext cx="642350" cy="743784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56">
            <a:extLst>
              <a:ext uri="{FF2B5EF4-FFF2-40B4-BE49-F238E27FC236}">
                <a16:creationId xmlns:a16="http://schemas.microsoft.com/office/drawing/2014/main" id="{B49EAF7B-342F-349C-13D1-BA81BFF6FC82}"/>
              </a:ext>
            </a:extLst>
          </p:cNvPr>
          <p:cNvCxnSpPr>
            <a:cxnSpLocks/>
          </p:cNvCxnSpPr>
          <p:nvPr/>
        </p:nvCxnSpPr>
        <p:spPr>
          <a:xfrm rot="10800000">
            <a:off x="4213896" y="3370211"/>
            <a:ext cx="1745519" cy="108886"/>
          </a:xfrm>
          <a:prstGeom prst="bentConnector3">
            <a:avLst>
              <a:gd name="adj1" fmla="val 67704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6">
            <a:extLst>
              <a:ext uri="{FF2B5EF4-FFF2-40B4-BE49-F238E27FC236}">
                <a16:creationId xmlns:a16="http://schemas.microsoft.com/office/drawing/2014/main" id="{92F17629-697B-04AF-647C-0F92F4609D53}"/>
              </a:ext>
            </a:extLst>
          </p:cNvPr>
          <p:cNvCxnSpPr>
            <a:cxnSpLocks/>
          </p:cNvCxnSpPr>
          <p:nvPr/>
        </p:nvCxnSpPr>
        <p:spPr>
          <a:xfrm>
            <a:off x="2388377" y="477810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56">
            <a:extLst>
              <a:ext uri="{FF2B5EF4-FFF2-40B4-BE49-F238E27FC236}">
                <a16:creationId xmlns:a16="http://schemas.microsoft.com/office/drawing/2014/main" id="{4F09E56D-F40E-29BA-8FA9-0AECD59D1FD3}"/>
              </a:ext>
            </a:extLst>
          </p:cNvPr>
          <p:cNvCxnSpPr>
            <a:cxnSpLocks/>
            <a:stCxn id="90" idx="0"/>
            <a:endCxn id="89" idx="2"/>
          </p:cNvCxnSpPr>
          <p:nvPr/>
        </p:nvCxnSpPr>
        <p:spPr>
          <a:xfrm rot="5400000" flipH="1" flipV="1">
            <a:off x="3782529" y="3603615"/>
            <a:ext cx="222845" cy="129442"/>
          </a:xfrm>
          <a:prstGeom prst="bentConnector3">
            <a:avLst>
              <a:gd name="adj1" fmla="val 60258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4A3D44A-8354-0E39-B0D2-BC242EFBEC49}"/>
              </a:ext>
            </a:extLst>
          </p:cNvPr>
          <p:cNvSpPr/>
          <p:nvPr/>
        </p:nvSpPr>
        <p:spPr>
          <a:xfrm>
            <a:off x="7449599" y="3284856"/>
            <a:ext cx="1585932" cy="8346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50" b="1" dirty="0">
                <a:solidFill>
                  <a:schemeClr val="tx1"/>
                </a:solidFill>
              </a:rPr>
              <a:t>Scenario step:</a:t>
            </a:r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825" dirty="0">
                <a:solidFill>
                  <a:schemeClr val="tx1"/>
                </a:solidFill>
              </a:rPr>
              <a:t>Agent 1 creates a measurement request for all agents in the network including itself</a:t>
            </a:r>
          </a:p>
          <a:p>
            <a:endParaRPr lang="en-US" sz="825" dirty="0">
              <a:solidFill>
                <a:schemeClr val="tx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4E00649-E92A-058F-3253-83126467EBBE}"/>
              </a:ext>
            </a:extLst>
          </p:cNvPr>
          <p:cNvGrpSpPr/>
          <p:nvPr/>
        </p:nvGrpSpPr>
        <p:grpSpPr>
          <a:xfrm>
            <a:off x="940457" y="1559335"/>
            <a:ext cx="685800" cy="685800"/>
            <a:chOff x="8717280" y="2379218"/>
            <a:chExt cx="914400" cy="914400"/>
          </a:xfrm>
        </p:grpSpPr>
        <p:pic>
          <p:nvPicPr>
            <p:cNvPr id="33" name="Graphic 32" descr="Satellite with solid fill">
              <a:extLst>
                <a:ext uri="{FF2B5EF4-FFF2-40B4-BE49-F238E27FC236}">
                  <a16:creationId xmlns:a16="http://schemas.microsoft.com/office/drawing/2014/main" id="{8024A227-1702-CEA0-8240-6CBBFD4CA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17280" y="2379218"/>
              <a:ext cx="914400" cy="914400"/>
            </a:xfrm>
            <a:prstGeom prst="rect">
              <a:avLst/>
            </a:prstGeom>
          </p:spPr>
        </p:pic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E52C594-D08E-B3E2-E204-4DBD0FE19047}"/>
                </a:ext>
              </a:extLst>
            </p:cNvPr>
            <p:cNvSpPr/>
            <p:nvPr/>
          </p:nvSpPr>
          <p:spPr>
            <a:xfrm>
              <a:off x="9089136" y="2746756"/>
              <a:ext cx="170688" cy="1793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1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2FCF053-235A-9335-7357-6A2ADD920B4F}"/>
              </a:ext>
            </a:extLst>
          </p:cNvPr>
          <p:cNvSpPr txBox="1"/>
          <p:nvPr/>
        </p:nvSpPr>
        <p:spPr>
          <a:xfrm>
            <a:off x="5349018" y="3596582"/>
            <a:ext cx="1088494" cy="65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(to self): “Measure GP1 with Instrument B”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(to all): “Measure GP1 with Instrument B”</a:t>
            </a:r>
          </a:p>
          <a:p>
            <a:endParaRPr lang="en-US" sz="525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69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Module - Plan Execution 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273567" y="1693778"/>
            <a:ext cx="6039353" cy="3887656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383238" y="2532055"/>
            <a:ext cx="1616216" cy="32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317336" y="4437964"/>
            <a:ext cx="1484408" cy="32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273566" y="2247901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273566" y="2846895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5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273566" y="4125060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273566" y="4724053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5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1742367" y="2692459"/>
            <a:ext cx="3217187" cy="2840066"/>
          </a:xfrm>
          <a:prstGeom prst="roundRect">
            <a:avLst>
              <a:gd name="adj" fmla="val 3300"/>
            </a:avLst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9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5961217" y="3284856"/>
            <a:ext cx="980428" cy="230617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5965904" y="4106166"/>
            <a:ext cx="980428" cy="230617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25" i="1" dirty="0">
                <a:solidFill>
                  <a:sysClr val="windowText" lastClr="000000"/>
                </a:solidFill>
              </a:rPr>
              <a:t>Planning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585205" y="2983685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582042" y="2399639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579442" y="4860290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580741" y="4261297"/>
            <a:ext cx="691523" cy="554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1550139" y="4261297"/>
            <a:ext cx="277529" cy="554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1550139" y="4860291"/>
            <a:ext cx="280941" cy="554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A95947-F6FE-37CA-E02B-B0F9DFACB9A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451431" y="3515473"/>
            <a:ext cx="4687" cy="590693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2680523" y="2052024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4133304" y="2051602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1550139" y="2196681"/>
            <a:ext cx="1130384" cy="1880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3534793" y="2196259"/>
            <a:ext cx="598511" cy="422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2588028" y="1804971"/>
            <a:ext cx="2460880" cy="676916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i="1" dirty="0">
                <a:solidFill>
                  <a:sysClr val="windowText" lastClr="000000"/>
                </a:solidFill>
              </a:rPr>
              <a:t>Simulation Maintenance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3534793" y="1974360"/>
            <a:ext cx="506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351ABAC9-95DA-DB64-1D76-AEB49F238802}"/>
              </a:ext>
            </a:extLst>
          </p:cNvPr>
          <p:cNvSpPr/>
          <p:nvPr/>
        </p:nvSpPr>
        <p:spPr>
          <a:xfrm rot="16200000">
            <a:off x="1522271" y="4428337"/>
            <a:ext cx="886086" cy="268466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i="1" dirty="0">
                <a:solidFill>
                  <a:sysClr val="windowText" lastClr="000000"/>
                </a:solidFill>
              </a:rPr>
              <a:t>Network Emulator</a:t>
            </a: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217BB112-4919-5EF6-1341-F6C36B25E02B}"/>
              </a:ext>
            </a:extLst>
          </p:cNvPr>
          <p:cNvSpPr/>
          <p:nvPr/>
        </p:nvSpPr>
        <p:spPr>
          <a:xfrm>
            <a:off x="2452767" y="3015925"/>
            <a:ext cx="2278861" cy="2368484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88" i="1" dirty="0">
                <a:solidFill>
                  <a:sysClr val="windowText" lastClr="000000"/>
                </a:solidFill>
              </a:rPr>
              <a:t>Platform Emulator</a:t>
            </a:r>
          </a:p>
        </p:txBody>
      </p:sp>
      <p:sp>
        <p:nvSpPr>
          <p:cNvPr id="60" name="Rounded Rectangle 29">
            <a:extLst>
              <a:ext uri="{FF2B5EF4-FFF2-40B4-BE49-F238E27FC236}">
                <a16:creationId xmlns:a16="http://schemas.microsoft.com/office/drawing/2014/main" id="{FF61DADA-E76D-99A4-ABE1-66DEFE816698}"/>
              </a:ext>
            </a:extLst>
          </p:cNvPr>
          <p:cNvSpPr/>
          <p:nvPr/>
        </p:nvSpPr>
        <p:spPr>
          <a:xfrm>
            <a:off x="3070157" y="5037986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Payload</a:t>
            </a:r>
          </a:p>
        </p:txBody>
      </p:sp>
      <p:cxnSp>
        <p:nvCxnSpPr>
          <p:cNvPr id="147" name="Elbow Connector 56">
            <a:extLst>
              <a:ext uri="{FF2B5EF4-FFF2-40B4-BE49-F238E27FC236}">
                <a16:creationId xmlns:a16="http://schemas.microsoft.com/office/drawing/2014/main" id="{C4502423-406F-A3F6-1567-395AD1537D7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092771" y="3833545"/>
            <a:ext cx="1873133" cy="38792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56">
            <a:extLst>
              <a:ext uri="{FF2B5EF4-FFF2-40B4-BE49-F238E27FC236}">
                <a16:creationId xmlns:a16="http://schemas.microsoft.com/office/drawing/2014/main" id="{8F38ED55-85B4-23DF-B418-4B917428540D}"/>
              </a:ext>
            </a:extLst>
          </p:cNvPr>
          <p:cNvCxnSpPr>
            <a:cxnSpLocks/>
            <a:stCxn id="89" idx="0"/>
            <a:endCxn id="12" idx="1"/>
          </p:cNvCxnSpPr>
          <p:nvPr/>
        </p:nvCxnSpPr>
        <p:spPr>
          <a:xfrm rot="16200000" flipH="1">
            <a:off x="4927359" y="2366308"/>
            <a:ext cx="65170" cy="2002544"/>
          </a:xfrm>
          <a:prstGeom prst="bentConnector4">
            <a:avLst>
              <a:gd name="adj1" fmla="val -263082"/>
              <a:gd name="adj2" fmla="val 44455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29">
            <a:extLst>
              <a:ext uri="{FF2B5EF4-FFF2-40B4-BE49-F238E27FC236}">
                <a16:creationId xmlns:a16="http://schemas.microsoft.com/office/drawing/2014/main" id="{AD0BCC4D-3FD7-21C3-0DE9-F78C5720B017}"/>
              </a:ext>
            </a:extLst>
          </p:cNvPr>
          <p:cNvSpPr/>
          <p:nvPr/>
        </p:nvSpPr>
        <p:spPr>
          <a:xfrm>
            <a:off x="2666632" y="3509089"/>
            <a:ext cx="500715" cy="17883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Reactive Planner</a:t>
            </a:r>
          </a:p>
        </p:txBody>
      </p:sp>
      <p:sp>
        <p:nvSpPr>
          <p:cNvPr id="72" name="Rounded Rectangle 29">
            <a:extLst>
              <a:ext uri="{FF2B5EF4-FFF2-40B4-BE49-F238E27FC236}">
                <a16:creationId xmlns:a16="http://schemas.microsoft.com/office/drawing/2014/main" id="{84D4896E-930E-472B-B585-48CDAD784539}"/>
              </a:ext>
            </a:extLst>
          </p:cNvPr>
          <p:cNvSpPr/>
          <p:nvPr/>
        </p:nvSpPr>
        <p:spPr>
          <a:xfrm>
            <a:off x="3070157" y="4744167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Comms</a:t>
            </a:r>
            <a:endParaRPr lang="en-US" sz="450" i="1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29">
            <a:extLst>
              <a:ext uri="{FF2B5EF4-FFF2-40B4-BE49-F238E27FC236}">
                <a16:creationId xmlns:a16="http://schemas.microsoft.com/office/drawing/2014/main" id="{117013F9-A97F-4F7A-B68C-0B8700601C16}"/>
              </a:ext>
            </a:extLst>
          </p:cNvPr>
          <p:cNvSpPr/>
          <p:nvPr/>
        </p:nvSpPr>
        <p:spPr>
          <a:xfrm>
            <a:off x="3070157" y="4450349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EPS</a:t>
            </a:r>
          </a:p>
        </p:txBody>
      </p:sp>
      <p:sp>
        <p:nvSpPr>
          <p:cNvPr id="75" name="Rounded Rectangle 29">
            <a:extLst>
              <a:ext uri="{FF2B5EF4-FFF2-40B4-BE49-F238E27FC236}">
                <a16:creationId xmlns:a16="http://schemas.microsoft.com/office/drawing/2014/main" id="{9EBDCE34-BAB4-4345-9C48-CB22D85302A0}"/>
              </a:ext>
            </a:extLst>
          </p:cNvPr>
          <p:cNvSpPr/>
          <p:nvPr/>
        </p:nvSpPr>
        <p:spPr>
          <a:xfrm>
            <a:off x="3070157" y="4156530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GNC</a:t>
            </a:r>
          </a:p>
        </p:txBody>
      </p:sp>
      <p:sp>
        <p:nvSpPr>
          <p:cNvPr id="76" name="Rounded Rectangle 29">
            <a:extLst>
              <a:ext uri="{FF2B5EF4-FFF2-40B4-BE49-F238E27FC236}">
                <a16:creationId xmlns:a16="http://schemas.microsoft.com/office/drawing/2014/main" id="{EC542895-4B0F-4E1E-9A51-400E8AB0FFA4}"/>
              </a:ext>
            </a:extLst>
          </p:cNvPr>
          <p:cNvSpPr/>
          <p:nvPr/>
        </p:nvSpPr>
        <p:spPr>
          <a:xfrm>
            <a:off x="2618014" y="3255591"/>
            <a:ext cx="1931444" cy="81806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>
                <a:solidFill>
                  <a:sysClr val="windowText" lastClr="000000"/>
                </a:solidFill>
              </a:rPr>
              <a:t>CDH</a:t>
            </a:r>
          </a:p>
        </p:txBody>
      </p:sp>
      <p:sp>
        <p:nvSpPr>
          <p:cNvPr id="89" name="Rounded Rectangle 29">
            <a:extLst>
              <a:ext uri="{FF2B5EF4-FFF2-40B4-BE49-F238E27FC236}">
                <a16:creationId xmlns:a16="http://schemas.microsoft.com/office/drawing/2014/main" id="{A089AF54-A214-49A0-8D78-1A76942FC697}"/>
              </a:ext>
            </a:extLst>
          </p:cNvPr>
          <p:cNvSpPr/>
          <p:nvPr/>
        </p:nvSpPr>
        <p:spPr>
          <a:xfrm>
            <a:off x="3708315" y="3334995"/>
            <a:ext cx="500715" cy="221918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Memory Emulator</a:t>
            </a:r>
          </a:p>
        </p:txBody>
      </p:sp>
      <p:sp>
        <p:nvSpPr>
          <p:cNvPr id="90" name="Rounded Rectangle 29">
            <a:extLst>
              <a:ext uri="{FF2B5EF4-FFF2-40B4-BE49-F238E27FC236}">
                <a16:creationId xmlns:a16="http://schemas.microsoft.com/office/drawing/2014/main" id="{7A899FE2-096C-4441-BC96-893DB6260128}"/>
              </a:ext>
            </a:extLst>
          </p:cNvPr>
          <p:cNvSpPr/>
          <p:nvPr/>
        </p:nvSpPr>
        <p:spPr>
          <a:xfrm>
            <a:off x="3578873" y="3779757"/>
            <a:ext cx="500715" cy="186091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Operations Executor</a:t>
            </a:r>
          </a:p>
        </p:txBody>
      </p:sp>
      <p:cxnSp>
        <p:nvCxnSpPr>
          <p:cNvPr id="105" name="Elbow Connector 56">
            <a:extLst>
              <a:ext uri="{FF2B5EF4-FFF2-40B4-BE49-F238E27FC236}">
                <a16:creationId xmlns:a16="http://schemas.microsoft.com/office/drawing/2014/main" id="{F5DF90EF-91A2-423E-827C-D647B4163013}"/>
              </a:ext>
            </a:extLst>
          </p:cNvPr>
          <p:cNvCxnSpPr>
            <a:cxnSpLocks/>
            <a:stCxn id="75" idx="1"/>
            <a:endCxn id="90" idx="1"/>
          </p:cNvCxnSpPr>
          <p:nvPr/>
        </p:nvCxnSpPr>
        <p:spPr>
          <a:xfrm rot="10800000" flipH="1">
            <a:off x="3070157" y="3872804"/>
            <a:ext cx="508716" cy="400405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56">
            <a:extLst>
              <a:ext uri="{FF2B5EF4-FFF2-40B4-BE49-F238E27FC236}">
                <a16:creationId xmlns:a16="http://schemas.microsoft.com/office/drawing/2014/main" id="{1276588E-6E95-4E3A-9113-31E5B78741FD}"/>
              </a:ext>
            </a:extLst>
          </p:cNvPr>
          <p:cNvCxnSpPr>
            <a:cxnSpLocks/>
            <a:stCxn id="73" idx="1"/>
            <a:endCxn id="90" idx="1"/>
          </p:cNvCxnSpPr>
          <p:nvPr/>
        </p:nvCxnSpPr>
        <p:spPr>
          <a:xfrm rot="10800000" flipH="1">
            <a:off x="3070157" y="3872804"/>
            <a:ext cx="508716" cy="694223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56">
            <a:extLst>
              <a:ext uri="{FF2B5EF4-FFF2-40B4-BE49-F238E27FC236}">
                <a16:creationId xmlns:a16="http://schemas.microsoft.com/office/drawing/2014/main" id="{7E7DCF36-0AD7-4A5C-A0F2-A60BC87135E2}"/>
              </a:ext>
            </a:extLst>
          </p:cNvPr>
          <p:cNvCxnSpPr>
            <a:cxnSpLocks/>
            <a:stCxn id="72" idx="1"/>
            <a:endCxn id="90" idx="1"/>
          </p:cNvCxnSpPr>
          <p:nvPr/>
        </p:nvCxnSpPr>
        <p:spPr>
          <a:xfrm rot="10800000" flipH="1">
            <a:off x="3070157" y="3872804"/>
            <a:ext cx="508716" cy="988042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6">
            <a:extLst>
              <a:ext uri="{FF2B5EF4-FFF2-40B4-BE49-F238E27FC236}">
                <a16:creationId xmlns:a16="http://schemas.microsoft.com/office/drawing/2014/main" id="{EE80653F-58C9-448D-9038-26256F33A14C}"/>
              </a:ext>
            </a:extLst>
          </p:cNvPr>
          <p:cNvCxnSpPr>
            <a:cxnSpLocks/>
            <a:stCxn id="60" idx="1"/>
            <a:endCxn id="90" idx="1"/>
          </p:cNvCxnSpPr>
          <p:nvPr/>
        </p:nvCxnSpPr>
        <p:spPr>
          <a:xfrm rot="10800000" flipH="1">
            <a:off x="3070157" y="3872803"/>
            <a:ext cx="508716" cy="1281861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56">
            <a:extLst>
              <a:ext uri="{FF2B5EF4-FFF2-40B4-BE49-F238E27FC236}">
                <a16:creationId xmlns:a16="http://schemas.microsoft.com/office/drawing/2014/main" id="{0A3C5567-7911-4126-A03D-4F9D0E9372E2}"/>
              </a:ext>
            </a:extLst>
          </p:cNvPr>
          <p:cNvCxnSpPr>
            <a:cxnSpLocks/>
            <a:stCxn id="90" idx="2"/>
            <a:endCxn id="75" idx="3"/>
          </p:cNvCxnSpPr>
          <p:nvPr/>
        </p:nvCxnSpPr>
        <p:spPr>
          <a:xfrm rot="5400000">
            <a:off x="3547486" y="3991462"/>
            <a:ext cx="307360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56">
            <a:extLst>
              <a:ext uri="{FF2B5EF4-FFF2-40B4-BE49-F238E27FC236}">
                <a16:creationId xmlns:a16="http://schemas.microsoft.com/office/drawing/2014/main" id="{650CE2F8-3AF4-4B08-927F-647C746D5826}"/>
              </a:ext>
            </a:extLst>
          </p:cNvPr>
          <p:cNvCxnSpPr>
            <a:cxnSpLocks/>
            <a:stCxn id="90" idx="2"/>
            <a:endCxn id="73" idx="3"/>
          </p:cNvCxnSpPr>
          <p:nvPr/>
        </p:nvCxnSpPr>
        <p:spPr>
          <a:xfrm rot="5400000">
            <a:off x="3400577" y="4138371"/>
            <a:ext cx="601178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56">
            <a:extLst>
              <a:ext uri="{FF2B5EF4-FFF2-40B4-BE49-F238E27FC236}">
                <a16:creationId xmlns:a16="http://schemas.microsoft.com/office/drawing/2014/main" id="{81354236-E510-40FB-A081-2E061FAF211D}"/>
              </a:ext>
            </a:extLst>
          </p:cNvPr>
          <p:cNvCxnSpPr>
            <a:cxnSpLocks/>
            <a:stCxn id="90" idx="2"/>
            <a:endCxn id="72" idx="3"/>
          </p:cNvCxnSpPr>
          <p:nvPr/>
        </p:nvCxnSpPr>
        <p:spPr>
          <a:xfrm rot="5400000">
            <a:off x="3253668" y="4285280"/>
            <a:ext cx="894997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56">
            <a:extLst>
              <a:ext uri="{FF2B5EF4-FFF2-40B4-BE49-F238E27FC236}">
                <a16:creationId xmlns:a16="http://schemas.microsoft.com/office/drawing/2014/main" id="{74371965-3CBC-4202-90CC-34368C216DDF}"/>
              </a:ext>
            </a:extLst>
          </p:cNvPr>
          <p:cNvCxnSpPr>
            <a:cxnSpLocks/>
            <a:stCxn id="90" idx="2"/>
            <a:endCxn id="60" idx="3"/>
          </p:cNvCxnSpPr>
          <p:nvPr/>
        </p:nvCxnSpPr>
        <p:spPr>
          <a:xfrm rot="5400000">
            <a:off x="3106757" y="4432190"/>
            <a:ext cx="1188816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56">
            <a:extLst>
              <a:ext uri="{FF2B5EF4-FFF2-40B4-BE49-F238E27FC236}">
                <a16:creationId xmlns:a16="http://schemas.microsoft.com/office/drawing/2014/main" id="{DD8C3B6D-2674-428C-BC26-3A80B5A5473E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2099547" y="4562571"/>
            <a:ext cx="970613" cy="386623"/>
          </a:xfrm>
          <a:prstGeom prst="bentConnector3">
            <a:avLst>
              <a:gd name="adj1" fmla="val 87683"/>
            </a:avLst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56">
            <a:extLst>
              <a:ext uri="{FF2B5EF4-FFF2-40B4-BE49-F238E27FC236}">
                <a16:creationId xmlns:a16="http://schemas.microsoft.com/office/drawing/2014/main" id="{F5229F95-BCB5-4C9F-A7C6-4D267755FE5F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3577966" y="3445954"/>
            <a:ext cx="631064" cy="1809949"/>
          </a:xfrm>
          <a:prstGeom prst="bentConnector4">
            <a:avLst>
              <a:gd name="adj1" fmla="val -27168"/>
              <a:gd name="adj2" fmla="val 9937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56">
            <a:extLst>
              <a:ext uri="{FF2B5EF4-FFF2-40B4-BE49-F238E27FC236}">
                <a16:creationId xmlns:a16="http://schemas.microsoft.com/office/drawing/2014/main" id="{F38834F7-AB5C-4070-98DC-D7AEAFD00312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3576016" y="3445954"/>
            <a:ext cx="633014" cy="1503238"/>
          </a:xfrm>
          <a:prstGeom prst="bentConnector4">
            <a:avLst>
              <a:gd name="adj1" fmla="val -27085"/>
              <a:gd name="adj2" fmla="val 9956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56">
            <a:extLst>
              <a:ext uri="{FF2B5EF4-FFF2-40B4-BE49-F238E27FC236}">
                <a16:creationId xmlns:a16="http://schemas.microsoft.com/office/drawing/2014/main" id="{3F311BAA-2BE1-4980-A029-D469D899B8DE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4079589" y="3872803"/>
            <a:ext cx="1886315" cy="411422"/>
          </a:xfrm>
          <a:prstGeom prst="bentConnector3">
            <a:avLst>
              <a:gd name="adj1" fmla="val 38891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56">
            <a:extLst>
              <a:ext uri="{FF2B5EF4-FFF2-40B4-BE49-F238E27FC236}">
                <a16:creationId xmlns:a16="http://schemas.microsoft.com/office/drawing/2014/main" id="{F1B0D1BB-E82B-4F3B-B8FF-B040DD6FD753}"/>
              </a:ext>
            </a:extLst>
          </p:cNvPr>
          <p:cNvCxnSpPr>
            <a:cxnSpLocks/>
            <a:stCxn id="180" idx="3"/>
          </p:cNvCxnSpPr>
          <p:nvPr/>
        </p:nvCxnSpPr>
        <p:spPr>
          <a:xfrm>
            <a:off x="3167347" y="3598506"/>
            <a:ext cx="405753" cy="19142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56">
            <a:extLst>
              <a:ext uri="{FF2B5EF4-FFF2-40B4-BE49-F238E27FC236}">
                <a16:creationId xmlns:a16="http://schemas.microsoft.com/office/drawing/2014/main" id="{6A04DC9D-A6D7-4E03-B2D3-EA2386F340DE}"/>
              </a:ext>
            </a:extLst>
          </p:cNvPr>
          <p:cNvCxnSpPr>
            <a:cxnSpLocks/>
          </p:cNvCxnSpPr>
          <p:nvPr/>
        </p:nvCxnSpPr>
        <p:spPr>
          <a:xfrm rot="10800000">
            <a:off x="3166461" y="3687921"/>
            <a:ext cx="406643" cy="145623"/>
          </a:xfrm>
          <a:prstGeom prst="bentConnector3">
            <a:avLst>
              <a:gd name="adj1" fmla="val 60541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56">
            <a:extLst>
              <a:ext uri="{FF2B5EF4-FFF2-40B4-BE49-F238E27FC236}">
                <a16:creationId xmlns:a16="http://schemas.microsoft.com/office/drawing/2014/main" id="{E9DC7D74-7045-4720-85E7-1B71F3C71EB9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V="1">
            <a:off x="3557623" y="3596647"/>
            <a:ext cx="333803" cy="32417"/>
          </a:xfrm>
          <a:prstGeom prst="bentConnector4">
            <a:avLst>
              <a:gd name="adj1" fmla="val 33380"/>
              <a:gd name="adj2" fmla="val 302744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56">
            <a:extLst>
              <a:ext uri="{FF2B5EF4-FFF2-40B4-BE49-F238E27FC236}">
                <a16:creationId xmlns:a16="http://schemas.microsoft.com/office/drawing/2014/main" id="{E9C2128D-7127-4151-A20C-1197683BF2C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40" y="2983686"/>
            <a:ext cx="1528709" cy="1383139"/>
          </a:xfrm>
          <a:prstGeom prst="bentConnector3">
            <a:avLst>
              <a:gd name="adj1" fmla="val 5324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56">
            <a:extLst>
              <a:ext uri="{FF2B5EF4-FFF2-40B4-BE49-F238E27FC236}">
                <a16:creationId xmlns:a16="http://schemas.microsoft.com/office/drawing/2014/main" id="{2973BBC1-1C5F-458E-A016-FD758E447D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6"/>
            <a:ext cx="813735" cy="1683948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56">
            <a:extLst>
              <a:ext uri="{FF2B5EF4-FFF2-40B4-BE49-F238E27FC236}">
                <a16:creationId xmlns:a16="http://schemas.microsoft.com/office/drawing/2014/main" id="{94DC209D-27D1-4A9E-9A13-41665E7FF0CE}"/>
              </a:ext>
            </a:extLst>
          </p:cNvPr>
          <p:cNvCxnSpPr>
            <a:cxnSpLocks/>
          </p:cNvCxnSpPr>
          <p:nvPr/>
        </p:nvCxnSpPr>
        <p:spPr>
          <a:xfrm>
            <a:off x="2375230" y="465805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56">
            <a:extLst>
              <a:ext uri="{FF2B5EF4-FFF2-40B4-BE49-F238E27FC236}">
                <a16:creationId xmlns:a16="http://schemas.microsoft.com/office/drawing/2014/main" id="{77DD1CD4-9730-44EC-91E2-5C9E600BAA9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7"/>
            <a:ext cx="812295" cy="1837277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56">
            <a:extLst>
              <a:ext uri="{FF2B5EF4-FFF2-40B4-BE49-F238E27FC236}">
                <a16:creationId xmlns:a16="http://schemas.microsoft.com/office/drawing/2014/main" id="{FB982657-D5E3-4A79-B1E8-3DD75CBB30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6"/>
            <a:ext cx="810912" cy="2259769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56">
            <a:extLst>
              <a:ext uri="{FF2B5EF4-FFF2-40B4-BE49-F238E27FC236}">
                <a16:creationId xmlns:a16="http://schemas.microsoft.com/office/drawing/2014/main" id="{B68866AC-77EB-42F7-9DE6-6E7049A5992D}"/>
              </a:ext>
            </a:extLst>
          </p:cNvPr>
          <p:cNvCxnSpPr>
            <a:cxnSpLocks/>
          </p:cNvCxnSpPr>
          <p:nvPr/>
        </p:nvCxnSpPr>
        <p:spPr>
          <a:xfrm>
            <a:off x="2378122" y="523530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56">
            <a:extLst>
              <a:ext uri="{FF2B5EF4-FFF2-40B4-BE49-F238E27FC236}">
                <a16:creationId xmlns:a16="http://schemas.microsoft.com/office/drawing/2014/main" id="{0ABB24D6-7AE1-449F-805C-4DB57F4CE26A}"/>
              </a:ext>
            </a:extLst>
          </p:cNvPr>
          <p:cNvCxnSpPr>
            <a:cxnSpLocks/>
            <a:stCxn id="8" idx="3"/>
            <a:endCxn id="18" idx="3"/>
          </p:cNvCxnSpPr>
          <p:nvPr/>
        </p:nvCxnSpPr>
        <p:spPr>
          <a:xfrm>
            <a:off x="1550140" y="2983687"/>
            <a:ext cx="415175" cy="1135841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56">
            <a:extLst>
              <a:ext uri="{FF2B5EF4-FFF2-40B4-BE49-F238E27FC236}">
                <a16:creationId xmlns:a16="http://schemas.microsoft.com/office/drawing/2014/main" id="{91F6E739-09E3-4461-9EE5-15189E7F6479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2414592" y="2290619"/>
            <a:ext cx="642350" cy="743784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56">
            <a:extLst>
              <a:ext uri="{FF2B5EF4-FFF2-40B4-BE49-F238E27FC236}">
                <a16:creationId xmlns:a16="http://schemas.microsoft.com/office/drawing/2014/main" id="{B49EAF7B-342F-349C-13D1-BA81BFF6FC82}"/>
              </a:ext>
            </a:extLst>
          </p:cNvPr>
          <p:cNvCxnSpPr>
            <a:cxnSpLocks/>
          </p:cNvCxnSpPr>
          <p:nvPr/>
        </p:nvCxnSpPr>
        <p:spPr>
          <a:xfrm rot="10800000">
            <a:off x="4213896" y="3370211"/>
            <a:ext cx="1745519" cy="108886"/>
          </a:xfrm>
          <a:prstGeom prst="bentConnector3">
            <a:avLst>
              <a:gd name="adj1" fmla="val 67704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6">
            <a:extLst>
              <a:ext uri="{FF2B5EF4-FFF2-40B4-BE49-F238E27FC236}">
                <a16:creationId xmlns:a16="http://schemas.microsoft.com/office/drawing/2014/main" id="{92F17629-697B-04AF-647C-0F92F4609D53}"/>
              </a:ext>
            </a:extLst>
          </p:cNvPr>
          <p:cNvCxnSpPr>
            <a:cxnSpLocks/>
          </p:cNvCxnSpPr>
          <p:nvPr/>
        </p:nvCxnSpPr>
        <p:spPr>
          <a:xfrm>
            <a:off x="2388377" y="477810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56">
            <a:extLst>
              <a:ext uri="{FF2B5EF4-FFF2-40B4-BE49-F238E27FC236}">
                <a16:creationId xmlns:a16="http://schemas.microsoft.com/office/drawing/2014/main" id="{4F09E56D-F40E-29BA-8FA9-0AECD59D1FD3}"/>
              </a:ext>
            </a:extLst>
          </p:cNvPr>
          <p:cNvCxnSpPr>
            <a:cxnSpLocks/>
            <a:stCxn id="90" idx="0"/>
            <a:endCxn id="89" idx="2"/>
          </p:cNvCxnSpPr>
          <p:nvPr/>
        </p:nvCxnSpPr>
        <p:spPr>
          <a:xfrm rot="5400000" flipH="1" flipV="1">
            <a:off x="3782529" y="3603615"/>
            <a:ext cx="222845" cy="129442"/>
          </a:xfrm>
          <a:prstGeom prst="bentConnector3">
            <a:avLst>
              <a:gd name="adj1" fmla="val 60258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4A3D44A-8354-0E39-B0D2-BC242EFBEC49}"/>
              </a:ext>
            </a:extLst>
          </p:cNvPr>
          <p:cNvSpPr/>
          <p:nvPr/>
        </p:nvSpPr>
        <p:spPr>
          <a:xfrm>
            <a:off x="7449599" y="3284855"/>
            <a:ext cx="1585932" cy="10819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50" b="1" dirty="0">
                <a:solidFill>
                  <a:schemeClr val="tx1"/>
                </a:solidFill>
              </a:rPr>
              <a:t>Scenario step:</a:t>
            </a:r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825" dirty="0">
                <a:solidFill>
                  <a:schemeClr val="tx1"/>
                </a:solidFill>
              </a:rPr>
              <a:t>Agent 1 concludes that it does NOT possess the capabilities to perform the measurement request and therefore does not act on the request</a:t>
            </a:r>
          </a:p>
          <a:p>
            <a:endParaRPr lang="en-US" sz="825" dirty="0">
              <a:solidFill>
                <a:schemeClr val="tx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4E00649-E92A-058F-3253-83126467EBBE}"/>
              </a:ext>
            </a:extLst>
          </p:cNvPr>
          <p:cNvGrpSpPr/>
          <p:nvPr/>
        </p:nvGrpSpPr>
        <p:grpSpPr>
          <a:xfrm>
            <a:off x="940457" y="1559335"/>
            <a:ext cx="685800" cy="685800"/>
            <a:chOff x="8717280" y="2379218"/>
            <a:chExt cx="914400" cy="914400"/>
          </a:xfrm>
        </p:grpSpPr>
        <p:pic>
          <p:nvPicPr>
            <p:cNvPr id="33" name="Graphic 32" descr="Satellite with solid fill">
              <a:extLst>
                <a:ext uri="{FF2B5EF4-FFF2-40B4-BE49-F238E27FC236}">
                  <a16:creationId xmlns:a16="http://schemas.microsoft.com/office/drawing/2014/main" id="{8024A227-1702-CEA0-8240-6CBBFD4CA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17280" y="2379218"/>
              <a:ext cx="914400" cy="914400"/>
            </a:xfrm>
            <a:prstGeom prst="rect">
              <a:avLst/>
            </a:prstGeom>
          </p:spPr>
        </p:pic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E52C594-D08E-B3E2-E204-4DBD0FE19047}"/>
                </a:ext>
              </a:extLst>
            </p:cNvPr>
            <p:cNvSpPr/>
            <p:nvPr/>
          </p:nvSpPr>
          <p:spPr>
            <a:xfrm>
              <a:off x="9089136" y="2746756"/>
              <a:ext cx="170688" cy="1793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1</a:t>
              </a:r>
            </a:p>
          </p:txBody>
        </p:sp>
      </p:grpSp>
      <p:pic>
        <p:nvPicPr>
          <p:cNvPr id="17" name="Graphic 16" descr="Left Brain with solid fill">
            <a:extLst>
              <a:ext uri="{FF2B5EF4-FFF2-40B4-BE49-F238E27FC236}">
                <a16:creationId xmlns:a16="http://schemas.microsoft.com/office/drawing/2014/main" id="{2C913BEA-2ABD-5A68-D2B0-20728A217F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55311" y="4224641"/>
            <a:ext cx="371740" cy="371740"/>
          </a:xfrm>
          <a:prstGeom prst="rect">
            <a:avLst/>
          </a:prstGeom>
        </p:spPr>
      </p:pic>
      <p:pic>
        <p:nvPicPr>
          <p:cNvPr id="19" name="Graphic 18" descr="Speech with solid fill">
            <a:extLst>
              <a:ext uri="{FF2B5EF4-FFF2-40B4-BE49-F238E27FC236}">
                <a16:creationId xmlns:a16="http://schemas.microsoft.com/office/drawing/2014/main" id="{9DD93388-943F-031C-D6D2-BEB9D7060B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 flipH="1">
            <a:off x="6004788" y="4362222"/>
            <a:ext cx="1044688" cy="76776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32AC5DD-8D17-4632-5A31-EF10D28E1C59}"/>
              </a:ext>
            </a:extLst>
          </p:cNvPr>
          <p:cNvSpPr txBox="1"/>
          <p:nvPr/>
        </p:nvSpPr>
        <p:spPr>
          <a:xfrm>
            <a:off x="6134838" y="4602040"/>
            <a:ext cx="784586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“I do not have instrument B therefore I cannot perform this request.”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79FE60-1990-19BE-881D-9E2F5EAC7756}"/>
              </a:ext>
            </a:extLst>
          </p:cNvPr>
          <p:cNvSpPr txBox="1"/>
          <p:nvPr/>
        </p:nvSpPr>
        <p:spPr>
          <a:xfrm>
            <a:off x="5349018" y="3596582"/>
            <a:ext cx="1088494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(to self): “Measure GP1 with Instrument B”</a:t>
            </a:r>
          </a:p>
        </p:txBody>
      </p:sp>
    </p:spTree>
    <p:extLst>
      <p:ext uri="{BB962C8B-B14F-4D97-AF65-F5344CB8AC3E}">
        <p14:creationId xmlns:p14="http://schemas.microsoft.com/office/powerpoint/2010/main" val="2264306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Module - Plan Execution 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273567" y="1693778"/>
            <a:ext cx="6039353" cy="3887656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383238" y="2532055"/>
            <a:ext cx="1616216" cy="32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317336" y="4437964"/>
            <a:ext cx="1484408" cy="32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273566" y="2247901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273566" y="2846895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5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273566" y="4125060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273566" y="4724053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5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1742367" y="2692459"/>
            <a:ext cx="3217187" cy="2840066"/>
          </a:xfrm>
          <a:prstGeom prst="roundRect">
            <a:avLst>
              <a:gd name="adj" fmla="val 3300"/>
            </a:avLst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9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5961217" y="3284856"/>
            <a:ext cx="980428" cy="230617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5965904" y="4106166"/>
            <a:ext cx="980428" cy="230617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25" i="1" dirty="0">
                <a:solidFill>
                  <a:sysClr val="windowText" lastClr="000000"/>
                </a:solidFill>
              </a:rPr>
              <a:t>Planning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585205" y="2983685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582042" y="2399639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579442" y="4860290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580741" y="4261297"/>
            <a:ext cx="691523" cy="554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1550139" y="4261297"/>
            <a:ext cx="277529" cy="554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1550139" y="4860291"/>
            <a:ext cx="280941" cy="554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A95947-F6FE-37CA-E02B-B0F9DFACB9A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451431" y="3515473"/>
            <a:ext cx="4687" cy="590693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2680523" y="2052024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4133304" y="2051602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1550139" y="2196681"/>
            <a:ext cx="1130384" cy="1880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3534793" y="2196259"/>
            <a:ext cx="598511" cy="422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2588028" y="1804971"/>
            <a:ext cx="2460880" cy="676916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i="1" dirty="0">
                <a:solidFill>
                  <a:sysClr val="windowText" lastClr="000000"/>
                </a:solidFill>
              </a:rPr>
              <a:t>Simulation Maintenance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3534793" y="1974360"/>
            <a:ext cx="506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351ABAC9-95DA-DB64-1D76-AEB49F238802}"/>
              </a:ext>
            </a:extLst>
          </p:cNvPr>
          <p:cNvSpPr/>
          <p:nvPr/>
        </p:nvSpPr>
        <p:spPr>
          <a:xfrm rot="16200000">
            <a:off x="1522271" y="4428337"/>
            <a:ext cx="886086" cy="268466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i="1" dirty="0">
                <a:solidFill>
                  <a:sysClr val="windowText" lastClr="000000"/>
                </a:solidFill>
              </a:rPr>
              <a:t>Network Emulator</a:t>
            </a: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217BB112-4919-5EF6-1341-F6C36B25E02B}"/>
              </a:ext>
            </a:extLst>
          </p:cNvPr>
          <p:cNvSpPr/>
          <p:nvPr/>
        </p:nvSpPr>
        <p:spPr>
          <a:xfrm>
            <a:off x="2452767" y="3015925"/>
            <a:ext cx="2278861" cy="2368484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88" i="1" dirty="0">
                <a:solidFill>
                  <a:sysClr val="windowText" lastClr="000000"/>
                </a:solidFill>
              </a:rPr>
              <a:t>Platform Emulator</a:t>
            </a:r>
          </a:p>
        </p:txBody>
      </p:sp>
      <p:sp>
        <p:nvSpPr>
          <p:cNvPr id="60" name="Rounded Rectangle 29">
            <a:extLst>
              <a:ext uri="{FF2B5EF4-FFF2-40B4-BE49-F238E27FC236}">
                <a16:creationId xmlns:a16="http://schemas.microsoft.com/office/drawing/2014/main" id="{FF61DADA-E76D-99A4-ABE1-66DEFE816698}"/>
              </a:ext>
            </a:extLst>
          </p:cNvPr>
          <p:cNvSpPr/>
          <p:nvPr/>
        </p:nvSpPr>
        <p:spPr>
          <a:xfrm>
            <a:off x="3070157" y="5037986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Payload</a:t>
            </a:r>
          </a:p>
        </p:txBody>
      </p:sp>
      <p:cxnSp>
        <p:nvCxnSpPr>
          <p:cNvPr id="147" name="Elbow Connector 56">
            <a:extLst>
              <a:ext uri="{FF2B5EF4-FFF2-40B4-BE49-F238E27FC236}">
                <a16:creationId xmlns:a16="http://schemas.microsoft.com/office/drawing/2014/main" id="{C4502423-406F-A3F6-1567-395AD1537D7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092771" y="3833545"/>
            <a:ext cx="1873133" cy="38792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56">
            <a:extLst>
              <a:ext uri="{FF2B5EF4-FFF2-40B4-BE49-F238E27FC236}">
                <a16:creationId xmlns:a16="http://schemas.microsoft.com/office/drawing/2014/main" id="{8F38ED55-85B4-23DF-B418-4B917428540D}"/>
              </a:ext>
            </a:extLst>
          </p:cNvPr>
          <p:cNvCxnSpPr>
            <a:cxnSpLocks/>
            <a:stCxn id="89" idx="0"/>
            <a:endCxn id="12" idx="1"/>
          </p:cNvCxnSpPr>
          <p:nvPr/>
        </p:nvCxnSpPr>
        <p:spPr>
          <a:xfrm rot="16200000" flipH="1">
            <a:off x="4927359" y="2366308"/>
            <a:ext cx="65170" cy="2002544"/>
          </a:xfrm>
          <a:prstGeom prst="bentConnector4">
            <a:avLst>
              <a:gd name="adj1" fmla="val -263082"/>
              <a:gd name="adj2" fmla="val 44455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29">
            <a:extLst>
              <a:ext uri="{FF2B5EF4-FFF2-40B4-BE49-F238E27FC236}">
                <a16:creationId xmlns:a16="http://schemas.microsoft.com/office/drawing/2014/main" id="{AD0BCC4D-3FD7-21C3-0DE9-F78C5720B017}"/>
              </a:ext>
            </a:extLst>
          </p:cNvPr>
          <p:cNvSpPr/>
          <p:nvPr/>
        </p:nvSpPr>
        <p:spPr>
          <a:xfrm>
            <a:off x="2666632" y="3509089"/>
            <a:ext cx="500715" cy="17883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Reactive Planner</a:t>
            </a:r>
          </a:p>
        </p:txBody>
      </p:sp>
      <p:sp>
        <p:nvSpPr>
          <p:cNvPr id="72" name="Rounded Rectangle 29">
            <a:extLst>
              <a:ext uri="{FF2B5EF4-FFF2-40B4-BE49-F238E27FC236}">
                <a16:creationId xmlns:a16="http://schemas.microsoft.com/office/drawing/2014/main" id="{84D4896E-930E-472B-B585-48CDAD784539}"/>
              </a:ext>
            </a:extLst>
          </p:cNvPr>
          <p:cNvSpPr/>
          <p:nvPr/>
        </p:nvSpPr>
        <p:spPr>
          <a:xfrm>
            <a:off x="3070157" y="4744167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Comms</a:t>
            </a:r>
            <a:endParaRPr lang="en-US" sz="450" i="1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29">
            <a:extLst>
              <a:ext uri="{FF2B5EF4-FFF2-40B4-BE49-F238E27FC236}">
                <a16:creationId xmlns:a16="http://schemas.microsoft.com/office/drawing/2014/main" id="{117013F9-A97F-4F7A-B68C-0B8700601C16}"/>
              </a:ext>
            </a:extLst>
          </p:cNvPr>
          <p:cNvSpPr/>
          <p:nvPr/>
        </p:nvSpPr>
        <p:spPr>
          <a:xfrm>
            <a:off x="3070157" y="4450349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EPS</a:t>
            </a:r>
          </a:p>
        </p:txBody>
      </p:sp>
      <p:sp>
        <p:nvSpPr>
          <p:cNvPr id="75" name="Rounded Rectangle 29">
            <a:extLst>
              <a:ext uri="{FF2B5EF4-FFF2-40B4-BE49-F238E27FC236}">
                <a16:creationId xmlns:a16="http://schemas.microsoft.com/office/drawing/2014/main" id="{9EBDCE34-BAB4-4345-9C48-CB22D85302A0}"/>
              </a:ext>
            </a:extLst>
          </p:cNvPr>
          <p:cNvSpPr/>
          <p:nvPr/>
        </p:nvSpPr>
        <p:spPr>
          <a:xfrm>
            <a:off x="3070157" y="4156530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GNC</a:t>
            </a:r>
          </a:p>
        </p:txBody>
      </p:sp>
      <p:sp>
        <p:nvSpPr>
          <p:cNvPr id="76" name="Rounded Rectangle 29">
            <a:extLst>
              <a:ext uri="{FF2B5EF4-FFF2-40B4-BE49-F238E27FC236}">
                <a16:creationId xmlns:a16="http://schemas.microsoft.com/office/drawing/2014/main" id="{EC542895-4B0F-4E1E-9A51-400E8AB0FFA4}"/>
              </a:ext>
            </a:extLst>
          </p:cNvPr>
          <p:cNvSpPr/>
          <p:nvPr/>
        </p:nvSpPr>
        <p:spPr>
          <a:xfrm>
            <a:off x="2618014" y="3255591"/>
            <a:ext cx="1931444" cy="81806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>
                <a:solidFill>
                  <a:sysClr val="windowText" lastClr="000000"/>
                </a:solidFill>
              </a:rPr>
              <a:t>CDH</a:t>
            </a:r>
          </a:p>
        </p:txBody>
      </p:sp>
      <p:sp>
        <p:nvSpPr>
          <p:cNvPr id="89" name="Rounded Rectangle 29">
            <a:extLst>
              <a:ext uri="{FF2B5EF4-FFF2-40B4-BE49-F238E27FC236}">
                <a16:creationId xmlns:a16="http://schemas.microsoft.com/office/drawing/2014/main" id="{A089AF54-A214-49A0-8D78-1A76942FC697}"/>
              </a:ext>
            </a:extLst>
          </p:cNvPr>
          <p:cNvSpPr/>
          <p:nvPr/>
        </p:nvSpPr>
        <p:spPr>
          <a:xfrm>
            <a:off x="3708315" y="3334995"/>
            <a:ext cx="500715" cy="221918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Memory Emulator</a:t>
            </a:r>
          </a:p>
        </p:txBody>
      </p:sp>
      <p:sp>
        <p:nvSpPr>
          <p:cNvPr id="90" name="Rounded Rectangle 29">
            <a:extLst>
              <a:ext uri="{FF2B5EF4-FFF2-40B4-BE49-F238E27FC236}">
                <a16:creationId xmlns:a16="http://schemas.microsoft.com/office/drawing/2014/main" id="{7A899FE2-096C-4441-BC96-893DB6260128}"/>
              </a:ext>
            </a:extLst>
          </p:cNvPr>
          <p:cNvSpPr/>
          <p:nvPr/>
        </p:nvSpPr>
        <p:spPr>
          <a:xfrm>
            <a:off x="3578873" y="3779757"/>
            <a:ext cx="500715" cy="186091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Operations Executor</a:t>
            </a:r>
          </a:p>
        </p:txBody>
      </p:sp>
      <p:cxnSp>
        <p:nvCxnSpPr>
          <p:cNvPr id="105" name="Elbow Connector 56">
            <a:extLst>
              <a:ext uri="{FF2B5EF4-FFF2-40B4-BE49-F238E27FC236}">
                <a16:creationId xmlns:a16="http://schemas.microsoft.com/office/drawing/2014/main" id="{F5DF90EF-91A2-423E-827C-D647B4163013}"/>
              </a:ext>
            </a:extLst>
          </p:cNvPr>
          <p:cNvCxnSpPr>
            <a:cxnSpLocks/>
            <a:stCxn id="75" idx="1"/>
            <a:endCxn id="90" idx="1"/>
          </p:cNvCxnSpPr>
          <p:nvPr/>
        </p:nvCxnSpPr>
        <p:spPr>
          <a:xfrm rot="10800000" flipH="1">
            <a:off x="3070157" y="3872804"/>
            <a:ext cx="508716" cy="400405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56">
            <a:extLst>
              <a:ext uri="{FF2B5EF4-FFF2-40B4-BE49-F238E27FC236}">
                <a16:creationId xmlns:a16="http://schemas.microsoft.com/office/drawing/2014/main" id="{1276588E-6E95-4E3A-9113-31E5B78741FD}"/>
              </a:ext>
            </a:extLst>
          </p:cNvPr>
          <p:cNvCxnSpPr>
            <a:cxnSpLocks/>
            <a:stCxn id="73" idx="1"/>
            <a:endCxn id="90" idx="1"/>
          </p:cNvCxnSpPr>
          <p:nvPr/>
        </p:nvCxnSpPr>
        <p:spPr>
          <a:xfrm rot="10800000" flipH="1">
            <a:off x="3070157" y="3872804"/>
            <a:ext cx="508716" cy="694223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56">
            <a:extLst>
              <a:ext uri="{FF2B5EF4-FFF2-40B4-BE49-F238E27FC236}">
                <a16:creationId xmlns:a16="http://schemas.microsoft.com/office/drawing/2014/main" id="{7E7DCF36-0AD7-4A5C-A0F2-A60BC87135E2}"/>
              </a:ext>
            </a:extLst>
          </p:cNvPr>
          <p:cNvCxnSpPr>
            <a:cxnSpLocks/>
            <a:stCxn id="72" idx="1"/>
            <a:endCxn id="90" idx="1"/>
          </p:cNvCxnSpPr>
          <p:nvPr/>
        </p:nvCxnSpPr>
        <p:spPr>
          <a:xfrm rot="10800000" flipH="1">
            <a:off x="3070157" y="3872804"/>
            <a:ext cx="508716" cy="988042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6">
            <a:extLst>
              <a:ext uri="{FF2B5EF4-FFF2-40B4-BE49-F238E27FC236}">
                <a16:creationId xmlns:a16="http://schemas.microsoft.com/office/drawing/2014/main" id="{EE80653F-58C9-448D-9038-26256F33A14C}"/>
              </a:ext>
            </a:extLst>
          </p:cNvPr>
          <p:cNvCxnSpPr>
            <a:cxnSpLocks/>
            <a:stCxn id="60" idx="1"/>
            <a:endCxn id="90" idx="1"/>
          </p:cNvCxnSpPr>
          <p:nvPr/>
        </p:nvCxnSpPr>
        <p:spPr>
          <a:xfrm rot="10800000" flipH="1">
            <a:off x="3070157" y="3872803"/>
            <a:ext cx="508716" cy="1281861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56">
            <a:extLst>
              <a:ext uri="{FF2B5EF4-FFF2-40B4-BE49-F238E27FC236}">
                <a16:creationId xmlns:a16="http://schemas.microsoft.com/office/drawing/2014/main" id="{0A3C5567-7911-4126-A03D-4F9D0E9372E2}"/>
              </a:ext>
            </a:extLst>
          </p:cNvPr>
          <p:cNvCxnSpPr>
            <a:cxnSpLocks/>
            <a:stCxn id="90" idx="2"/>
            <a:endCxn id="75" idx="3"/>
          </p:cNvCxnSpPr>
          <p:nvPr/>
        </p:nvCxnSpPr>
        <p:spPr>
          <a:xfrm rot="5400000">
            <a:off x="3547486" y="3991462"/>
            <a:ext cx="307360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56">
            <a:extLst>
              <a:ext uri="{FF2B5EF4-FFF2-40B4-BE49-F238E27FC236}">
                <a16:creationId xmlns:a16="http://schemas.microsoft.com/office/drawing/2014/main" id="{650CE2F8-3AF4-4B08-927F-647C746D5826}"/>
              </a:ext>
            </a:extLst>
          </p:cNvPr>
          <p:cNvCxnSpPr>
            <a:cxnSpLocks/>
            <a:stCxn id="90" idx="2"/>
            <a:endCxn id="73" idx="3"/>
          </p:cNvCxnSpPr>
          <p:nvPr/>
        </p:nvCxnSpPr>
        <p:spPr>
          <a:xfrm rot="5400000">
            <a:off x="3400577" y="4138371"/>
            <a:ext cx="601178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56">
            <a:extLst>
              <a:ext uri="{FF2B5EF4-FFF2-40B4-BE49-F238E27FC236}">
                <a16:creationId xmlns:a16="http://schemas.microsoft.com/office/drawing/2014/main" id="{81354236-E510-40FB-A081-2E061FAF211D}"/>
              </a:ext>
            </a:extLst>
          </p:cNvPr>
          <p:cNvCxnSpPr>
            <a:cxnSpLocks/>
            <a:stCxn id="90" idx="2"/>
            <a:endCxn id="72" idx="3"/>
          </p:cNvCxnSpPr>
          <p:nvPr/>
        </p:nvCxnSpPr>
        <p:spPr>
          <a:xfrm rot="5400000">
            <a:off x="3253668" y="4285280"/>
            <a:ext cx="894997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56">
            <a:extLst>
              <a:ext uri="{FF2B5EF4-FFF2-40B4-BE49-F238E27FC236}">
                <a16:creationId xmlns:a16="http://schemas.microsoft.com/office/drawing/2014/main" id="{74371965-3CBC-4202-90CC-34368C216DDF}"/>
              </a:ext>
            </a:extLst>
          </p:cNvPr>
          <p:cNvCxnSpPr>
            <a:cxnSpLocks/>
            <a:stCxn id="90" idx="2"/>
            <a:endCxn id="60" idx="3"/>
          </p:cNvCxnSpPr>
          <p:nvPr/>
        </p:nvCxnSpPr>
        <p:spPr>
          <a:xfrm rot="5400000">
            <a:off x="3106757" y="4432190"/>
            <a:ext cx="1188816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56">
            <a:extLst>
              <a:ext uri="{FF2B5EF4-FFF2-40B4-BE49-F238E27FC236}">
                <a16:creationId xmlns:a16="http://schemas.microsoft.com/office/drawing/2014/main" id="{DD8C3B6D-2674-428C-BC26-3A80B5A5473E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2099547" y="4562571"/>
            <a:ext cx="970613" cy="386623"/>
          </a:xfrm>
          <a:prstGeom prst="bentConnector3">
            <a:avLst>
              <a:gd name="adj1" fmla="val 87683"/>
            </a:avLst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56">
            <a:extLst>
              <a:ext uri="{FF2B5EF4-FFF2-40B4-BE49-F238E27FC236}">
                <a16:creationId xmlns:a16="http://schemas.microsoft.com/office/drawing/2014/main" id="{F5229F95-BCB5-4C9F-A7C6-4D267755FE5F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3577966" y="3445954"/>
            <a:ext cx="631064" cy="1809949"/>
          </a:xfrm>
          <a:prstGeom prst="bentConnector4">
            <a:avLst>
              <a:gd name="adj1" fmla="val -27168"/>
              <a:gd name="adj2" fmla="val 9937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56">
            <a:extLst>
              <a:ext uri="{FF2B5EF4-FFF2-40B4-BE49-F238E27FC236}">
                <a16:creationId xmlns:a16="http://schemas.microsoft.com/office/drawing/2014/main" id="{F38834F7-AB5C-4070-98DC-D7AEAFD00312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3576016" y="3445954"/>
            <a:ext cx="633014" cy="1503238"/>
          </a:xfrm>
          <a:prstGeom prst="bentConnector4">
            <a:avLst>
              <a:gd name="adj1" fmla="val -27085"/>
              <a:gd name="adj2" fmla="val 9956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56">
            <a:extLst>
              <a:ext uri="{FF2B5EF4-FFF2-40B4-BE49-F238E27FC236}">
                <a16:creationId xmlns:a16="http://schemas.microsoft.com/office/drawing/2014/main" id="{3F311BAA-2BE1-4980-A029-D469D899B8DE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4079589" y="3872803"/>
            <a:ext cx="1886315" cy="411422"/>
          </a:xfrm>
          <a:prstGeom prst="bentConnector3">
            <a:avLst>
              <a:gd name="adj1" fmla="val 38891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56">
            <a:extLst>
              <a:ext uri="{FF2B5EF4-FFF2-40B4-BE49-F238E27FC236}">
                <a16:creationId xmlns:a16="http://schemas.microsoft.com/office/drawing/2014/main" id="{F1B0D1BB-E82B-4F3B-B8FF-B040DD6FD753}"/>
              </a:ext>
            </a:extLst>
          </p:cNvPr>
          <p:cNvCxnSpPr>
            <a:cxnSpLocks/>
            <a:stCxn id="180" idx="3"/>
          </p:cNvCxnSpPr>
          <p:nvPr/>
        </p:nvCxnSpPr>
        <p:spPr>
          <a:xfrm>
            <a:off x="3167347" y="3598506"/>
            <a:ext cx="405753" cy="19142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56">
            <a:extLst>
              <a:ext uri="{FF2B5EF4-FFF2-40B4-BE49-F238E27FC236}">
                <a16:creationId xmlns:a16="http://schemas.microsoft.com/office/drawing/2014/main" id="{6A04DC9D-A6D7-4E03-B2D3-EA2386F340DE}"/>
              </a:ext>
            </a:extLst>
          </p:cNvPr>
          <p:cNvCxnSpPr>
            <a:cxnSpLocks/>
          </p:cNvCxnSpPr>
          <p:nvPr/>
        </p:nvCxnSpPr>
        <p:spPr>
          <a:xfrm rot="10800000">
            <a:off x="3166461" y="3687921"/>
            <a:ext cx="406643" cy="145623"/>
          </a:xfrm>
          <a:prstGeom prst="bentConnector3">
            <a:avLst>
              <a:gd name="adj1" fmla="val 60541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56">
            <a:extLst>
              <a:ext uri="{FF2B5EF4-FFF2-40B4-BE49-F238E27FC236}">
                <a16:creationId xmlns:a16="http://schemas.microsoft.com/office/drawing/2014/main" id="{E9DC7D74-7045-4720-85E7-1B71F3C71EB9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V="1">
            <a:off x="3557623" y="3596647"/>
            <a:ext cx="333803" cy="32417"/>
          </a:xfrm>
          <a:prstGeom prst="bentConnector4">
            <a:avLst>
              <a:gd name="adj1" fmla="val 33380"/>
              <a:gd name="adj2" fmla="val 302744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56">
            <a:extLst>
              <a:ext uri="{FF2B5EF4-FFF2-40B4-BE49-F238E27FC236}">
                <a16:creationId xmlns:a16="http://schemas.microsoft.com/office/drawing/2014/main" id="{E9C2128D-7127-4151-A20C-1197683BF2C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40" y="2983686"/>
            <a:ext cx="1528709" cy="1383139"/>
          </a:xfrm>
          <a:prstGeom prst="bentConnector3">
            <a:avLst>
              <a:gd name="adj1" fmla="val 5324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56">
            <a:extLst>
              <a:ext uri="{FF2B5EF4-FFF2-40B4-BE49-F238E27FC236}">
                <a16:creationId xmlns:a16="http://schemas.microsoft.com/office/drawing/2014/main" id="{2973BBC1-1C5F-458E-A016-FD758E447D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6"/>
            <a:ext cx="813735" cy="1683948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56">
            <a:extLst>
              <a:ext uri="{FF2B5EF4-FFF2-40B4-BE49-F238E27FC236}">
                <a16:creationId xmlns:a16="http://schemas.microsoft.com/office/drawing/2014/main" id="{94DC209D-27D1-4A9E-9A13-41665E7FF0CE}"/>
              </a:ext>
            </a:extLst>
          </p:cNvPr>
          <p:cNvCxnSpPr>
            <a:cxnSpLocks/>
          </p:cNvCxnSpPr>
          <p:nvPr/>
        </p:nvCxnSpPr>
        <p:spPr>
          <a:xfrm>
            <a:off x="2375230" y="465805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56">
            <a:extLst>
              <a:ext uri="{FF2B5EF4-FFF2-40B4-BE49-F238E27FC236}">
                <a16:creationId xmlns:a16="http://schemas.microsoft.com/office/drawing/2014/main" id="{77DD1CD4-9730-44EC-91E2-5C9E600BAA9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7"/>
            <a:ext cx="812295" cy="1837277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56">
            <a:extLst>
              <a:ext uri="{FF2B5EF4-FFF2-40B4-BE49-F238E27FC236}">
                <a16:creationId xmlns:a16="http://schemas.microsoft.com/office/drawing/2014/main" id="{FB982657-D5E3-4A79-B1E8-3DD75CBB30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6"/>
            <a:ext cx="810912" cy="2259769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56">
            <a:extLst>
              <a:ext uri="{FF2B5EF4-FFF2-40B4-BE49-F238E27FC236}">
                <a16:creationId xmlns:a16="http://schemas.microsoft.com/office/drawing/2014/main" id="{B68866AC-77EB-42F7-9DE6-6E7049A5992D}"/>
              </a:ext>
            </a:extLst>
          </p:cNvPr>
          <p:cNvCxnSpPr>
            <a:cxnSpLocks/>
          </p:cNvCxnSpPr>
          <p:nvPr/>
        </p:nvCxnSpPr>
        <p:spPr>
          <a:xfrm>
            <a:off x="2378122" y="523530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56">
            <a:extLst>
              <a:ext uri="{FF2B5EF4-FFF2-40B4-BE49-F238E27FC236}">
                <a16:creationId xmlns:a16="http://schemas.microsoft.com/office/drawing/2014/main" id="{0ABB24D6-7AE1-449F-805C-4DB57F4CE26A}"/>
              </a:ext>
            </a:extLst>
          </p:cNvPr>
          <p:cNvCxnSpPr>
            <a:cxnSpLocks/>
            <a:stCxn id="8" idx="3"/>
            <a:endCxn id="18" idx="3"/>
          </p:cNvCxnSpPr>
          <p:nvPr/>
        </p:nvCxnSpPr>
        <p:spPr>
          <a:xfrm>
            <a:off x="1550140" y="2983687"/>
            <a:ext cx="415175" cy="1135841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56">
            <a:extLst>
              <a:ext uri="{FF2B5EF4-FFF2-40B4-BE49-F238E27FC236}">
                <a16:creationId xmlns:a16="http://schemas.microsoft.com/office/drawing/2014/main" id="{91F6E739-09E3-4461-9EE5-15189E7F6479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2414592" y="2290619"/>
            <a:ext cx="642350" cy="743784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56">
            <a:extLst>
              <a:ext uri="{FF2B5EF4-FFF2-40B4-BE49-F238E27FC236}">
                <a16:creationId xmlns:a16="http://schemas.microsoft.com/office/drawing/2014/main" id="{B49EAF7B-342F-349C-13D1-BA81BFF6FC82}"/>
              </a:ext>
            </a:extLst>
          </p:cNvPr>
          <p:cNvCxnSpPr>
            <a:cxnSpLocks/>
          </p:cNvCxnSpPr>
          <p:nvPr/>
        </p:nvCxnSpPr>
        <p:spPr>
          <a:xfrm rot="10800000">
            <a:off x="4213896" y="3370211"/>
            <a:ext cx="1745519" cy="108886"/>
          </a:xfrm>
          <a:prstGeom prst="bentConnector3">
            <a:avLst>
              <a:gd name="adj1" fmla="val 67704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6">
            <a:extLst>
              <a:ext uri="{FF2B5EF4-FFF2-40B4-BE49-F238E27FC236}">
                <a16:creationId xmlns:a16="http://schemas.microsoft.com/office/drawing/2014/main" id="{92F17629-697B-04AF-647C-0F92F4609D53}"/>
              </a:ext>
            </a:extLst>
          </p:cNvPr>
          <p:cNvCxnSpPr>
            <a:cxnSpLocks/>
          </p:cNvCxnSpPr>
          <p:nvPr/>
        </p:nvCxnSpPr>
        <p:spPr>
          <a:xfrm>
            <a:off x="2388377" y="477810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56">
            <a:extLst>
              <a:ext uri="{FF2B5EF4-FFF2-40B4-BE49-F238E27FC236}">
                <a16:creationId xmlns:a16="http://schemas.microsoft.com/office/drawing/2014/main" id="{4F09E56D-F40E-29BA-8FA9-0AECD59D1FD3}"/>
              </a:ext>
            </a:extLst>
          </p:cNvPr>
          <p:cNvCxnSpPr>
            <a:cxnSpLocks/>
            <a:stCxn id="90" idx="0"/>
            <a:endCxn id="89" idx="2"/>
          </p:cNvCxnSpPr>
          <p:nvPr/>
        </p:nvCxnSpPr>
        <p:spPr>
          <a:xfrm rot="5400000" flipH="1" flipV="1">
            <a:off x="3782529" y="3603615"/>
            <a:ext cx="222845" cy="129442"/>
          </a:xfrm>
          <a:prstGeom prst="bentConnector3">
            <a:avLst>
              <a:gd name="adj1" fmla="val 60258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4A3D44A-8354-0E39-B0D2-BC242EFBEC49}"/>
              </a:ext>
            </a:extLst>
          </p:cNvPr>
          <p:cNvSpPr/>
          <p:nvPr/>
        </p:nvSpPr>
        <p:spPr>
          <a:xfrm>
            <a:off x="7449599" y="3284855"/>
            <a:ext cx="1585932" cy="7252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50" b="1" dirty="0">
                <a:solidFill>
                  <a:schemeClr val="tx1"/>
                </a:solidFill>
              </a:rPr>
              <a:t>Scenario step:</a:t>
            </a:r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825" dirty="0">
                <a:solidFill>
                  <a:schemeClr val="tx1"/>
                </a:solidFill>
              </a:rPr>
              <a:t>Agent 1 sends measurement request to Agent 2</a:t>
            </a:r>
          </a:p>
          <a:p>
            <a:endParaRPr lang="en-US" sz="825" dirty="0">
              <a:solidFill>
                <a:schemeClr val="tx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4E00649-E92A-058F-3253-83126467EBBE}"/>
              </a:ext>
            </a:extLst>
          </p:cNvPr>
          <p:cNvGrpSpPr/>
          <p:nvPr/>
        </p:nvGrpSpPr>
        <p:grpSpPr>
          <a:xfrm>
            <a:off x="940457" y="1559335"/>
            <a:ext cx="685800" cy="685800"/>
            <a:chOff x="8717280" y="2379218"/>
            <a:chExt cx="914400" cy="914400"/>
          </a:xfrm>
        </p:grpSpPr>
        <p:pic>
          <p:nvPicPr>
            <p:cNvPr id="33" name="Graphic 32" descr="Satellite with solid fill">
              <a:extLst>
                <a:ext uri="{FF2B5EF4-FFF2-40B4-BE49-F238E27FC236}">
                  <a16:creationId xmlns:a16="http://schemas.microsoft.com/office/drawing/2014/main" id="{8024A227-1702-CEA0-8240-6CBBFD4CA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17280" y="2379218"/>
              <a:ext cx="914400" cy="914400"/>
            </a:xfrm>
            <a:prstGeom prst="rect">
              <a:avLst/>
            </a:prstGeom>
          </p:spPr>
        </p:pic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E52C594-D08E-B3E2-E204-4DBD0FE19047}"/>
                </a:ext>
              </a:extLst>
            </p:cNvPr>
            <p:cNvSpPr/>
            <p:nvPr/>
          </p:nvSpPr>
          <p:spPr>
            <a:xfrm>
              <a:off x="9089136" y="2746756"/>
              <a:ext cx="170688" cy="1793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1</a:t>
              </a:r>
            </a:p>
          </p:txBody>
        </p:sp>
      </p:grpSp>
      <p:pic>
        <p:nvPicPr>
          <p:cNvPr id="19" name="Graphic 18" descr="Speech with solid fill">
            <a:extLst>
              <a:ext uri="{FF2B5EF4-FFF2-40B4-BE49-F238E27FC236}">
                <a16:creationId xmlns:a16="http://schemas.microsoft.com/office/drawing/2014/main" id="{9DD93388-943F-031C-D6D2-BEB9D7060B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H="1">
            <a:off x="6004788" y="4362221"/>
            <a:ext cx="1044688" cy="87308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32AC5DD-8D17-4632-5A31-EF10D28E1C59}"/>
              </a:ext>
            </a:extLst>
          </p:cNvPr>
          <p:cNvSpPr txBox="1"/>
          <p:nvPr/>
        </p:nvSpPr>
        <p:spPr>
          <a:xfrm>
            <a:off x="6134838" y="4628761"/>
            <a:ext cx="784586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“Scheduling measurement request broadcast for next access with Agent 2 at T=2”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291ED2-CAD0-A7C2-90E7-9B3663F7A35D}"/>
              </a:ext>
            </a:extLst>
          </p:cNvPr>
          <p:cNvSpPr txBox="1"/>
          <p:nvPr/>
        </p:nvSpPr>
        <p:spPr>
          <a:xfrm>
            <a:off x="5335829" y="3747425"/>
            <a:ext cx="1088494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(to all): “Measure GP1 with Instrument B”</a:t>
            </a:r>
          </a:p>
        </p:txBody>
      </p:sp>
      <p:pic>
        <p:nvPicPr>
          <p:cNvPr id="23" name="Graphic 22" descr="Left Brain with solid fill">
            <a:extLst>
              <a:ext uri="{FF2B5EF4-FFF2-40B4-BE49-F238E27FC236}">
                <a16:creationId xmlns:a16="http://schemas.microsoft.com/office/drawing/2014/main" id="{7EC5F884-0636-B0EE-70F3-1000C6F5F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55311" y="4224641"/>
            <a:ext cx="371740" cy="37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09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Module - Plan Execution 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273567" y="1693778"/>
            <a:ext cx="6039353" cy="3887656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383238" y="2532055"/>
            <a:ext cx="1616216" cy="32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317336" y="4437964"/>
            <a:ext cx="1484408" cy="32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273566" y="2247901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273566" y="2846895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5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273566" y="4125060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273566" y="4724053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5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1742367" y="2692459"/>
            <a:ext cx="3217187" cy="2840066"/>
          </a:xfrm>
          <a:prstGeom prst="roundRect">
            <a:avLst>
              <a:gd name="adj" fmla="val 3300"/>
            </a:avLst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9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5961217" y="3284856"/>
            <a:ext cx="980428" cy="230617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5965904" y="4106166"/>
            <a:ext cx="980428" cy="230617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25" i="1" dirty="0">
                <a:solidFill>
                  <a:sysClr val="windowText" lastClr="000000"/>
                </a:solidFill>
              </a:rPr>
              <a:t>Planning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585205" y="2983685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582042" y="2399639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579442" y="4860290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580741" y="4261297"/>
            <a:ext cx="691523" cy="554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1550139" y="4261297"/>
            <a:ext cx="277529" cy="554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1550139" y="4860291"/>
            <a:ext cx="280941" cy="554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A95947-F6FE-37CA-E02B-B0F9DFACB9A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451431" y="3515473"/>
            <a:ext cx="4687" cy="590693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2680523" y="2052024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4133304" y="2051602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1550139" y="2196681"/>
            <a:ext cx="1130384" cy="1880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3534793" y="2196259"/>
            <a:ext cx="598511" cy="422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2588028" y="1804971"/>
            <a:ext cx="2460880" cy="676916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i="1" dirty="0">
                <a:solidFill>
                  <a:sysClr val="windowText" lastClr="000000"/>
                </a:solidFill>
              </a:rPr>
              <a:t>Simulation Maintenance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3534793" y="1974360"/>
            <a:ext cx="506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351ABAC9-95DA-DB64-1D76-AEB49F238802}"/>
              </a:ext>
            </a:extLst>
          </p:cNvPr>
          <p:cNvSpPr/>
          <p:nvPr/>
        </p:nvSpPr>
        <p:spPr>
          <a:xfrm rot="16200000">
            <a:off x="1522271" y="4428337"/>
            <a:ext cx="886086" cy="268466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i="1" dirty="0">
                <a:solidFill>
                  <a:sysClr val="windowText" lastClr="000000"/>
                </a:solidFill>
              </a:rPr>
              <a:t>Network Emulator</a:t>
            </a: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217BB112-4919-5EF6-1341-F6C36B25E02B}"/>
              </a:ext>
            </a:extLst>
          </p:cNvPr>
          <p:cNvSpPr/>
          <p:nvPr/>
        </p:nvSpPr>
        <p:spPr>
          <a:xfrm>
            <a:off x="2452767" y="3015925"/>
            <a:ext cx="2278861" cy="2368484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88" i="1" dirty="0">
                <a:solidFill>
                  <a:sysClr val="windowText" lastClr="000000"/>
                </a:solidFill>
              </a:rPr>
              <a:t>Platform Emulator</a:t>
            </a:r>
          </a:p>
        </p:txBody>
      </p:sp>
      <p:sp>
        <p:nvSpPr>
          <p:cNvPr id="60" name="Rounded Rectangle 29">
            <a:extLst>
              <a:ext uri="{FF2B5EF4-FFF2-40B4-BE49-F238E27FC236}">
                <a16:creationId xmlns:a16="http://schemas.microsoft.com/office/drawing/2014/main" id="{FF61DADA-E76D-99A4-ABE1-66DEFE816698}"/>
              </a:ext>
            </a:extLst>
          </p:cNvPr>
          <p:cNvSpPr/>
          <p:nvPr/>
        </p:nvSpPr>
        <p:spPr>
          <a:xfrm>
            <a:off x="3070157" y="5037986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Payload</a:t>
            </a:r>
          </a:p>
        </p:txBody>
      </p:sp>
      <p:cxnSp>
        <p:nvCxnSpPr>
          <p:cNvPr id="147" name="Elbow Connector 56">
            <a:extLst>
              <a:ext uri="{FF2B5EF4-FFF2-40B4-BE49-F238E27FC236}">
                <a16:creationId xmlns:a16="http://schemas.microsoft.com/office/drawing/2014/main" id="{C4502423-406F-A3F6-1567-395AD1537D7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092771" y="3833545"/>
            <a:ext cx="1873133" cy="38792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56">
            <a:extLst>
              <a:ext uri="{FF2B5EF4-FFF2-40B4-BE49-F238E27FC236}">
                <a16:creationId xmlns:a16="http://schemas.microsoft.com/office/drawing/2014/main" id="{8F38ED55-85B4-23DF-B418-4B917428540D}"/>
              </a:ext>
            </a:extLst>
          </p:cNvPr>
          <p:cNvCxnSpPr>
            <a:cxnSpLocks/>
            <a:stCxn id="89" idx="0"/>
            <a:endCxn id="12" idx="1"/>
          </p:cNvCxnSpPr>
          <p:nvPr/>
        </p:nvCxnSpPr>
        <p:spPr>
          <a:xfrm rot="16200000" flipH="1">
            <a:off x="4927359" y="2366308"/>
            <a:ext cx="65170" cy="2002544"/>
          </a:xfrm>
          <a:prstGeom prst="bentConnector4">
            <a:avLst>
              <a:gd name="adj1" fmla="val -263082"/>
              <a:gd name="adj2" fmla="val 44455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29">
            <a:extLst>
              <a:ext uri="{FF2B5EF4-FFF2-40B4-BE49-F238E27FC236}">
                <a16:creationId xmlns:a16="http://schemas.microsoft.com/office/drawing/2014/main" id="{AD0BCC4D-3FD7-21C3-0DE9-F78C5720B017}"/>
              </a:ext>
            </a:extLst>
          </p:cNvPr>
          <p:cNvSpPr/>
          <p:nvPr/>
        </p:nvSpPr>
        <p:spPr>
          <a:xfrm>
            <a:off x="2666632" y="3509089"/>
            <a:ext cx="500715" cy="17883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Reactive Planner</a:t>
            </a:r>
          </a:p>
        </p:txBody>
      </p:sp>
      <p:sp>
        <p:nvSpPr>
          <p:cNvPr id="72" name="Rounded Rectangle 29">
            <a:extLst>
              <a:ext uri="{FF2B5EF4-FFF2-40B4-BE49-F238E27FC236}">
                <a16:creationId xmlns:a16="http://schemas.microsoft.com/office/drawing/2014/main" id="{84D4896E-930E-472B-B585-48CDAD784539}"/>
              </a:ext>
            </a:extLst>
          </p:cNvPr>
          <p:cNvSpPr/>
          <p:nvPr/>
        </p:nvSpPr>
        <p:spPr>
          <a:xfrm>
            <a:off x="3070157" y="4744167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Comms</a:t>
            </a:r>
            <a:endParaRPr lang="en-US" sz="450" i="1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29">
            <a:extLst>
              <a:ext uri="{FF2B5EF4-FFF2-40B4-BE49-F238E27FC236}">
                <a16:creationId xmlns:a16="http://schemas.microsoft.com/office/drawing/2014/main" id="{117013F9-A97F-4F7A-B68C-0B8700601C16}"/>
              </a:ext>
            </a:extLst>
          </p:cNvPr>
          <p:cNvSpPr/>
          <p:nvPr/>
        </p:nvSpPr>
        <p:spPr>
          <a:xfrm>
            <a:off x="3070157" y="4450349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EPS</a:t>
            </a:r>
          </a:p>
        </p:txBody>
      </p:sp>
      <p:sp>
        <p:nvSpPr>
          <p:cNvPr id="75" name="Rounded Rectangle 29">
            <a:extLst>
              <a:ext uri="{FF2B5EF4-FFF2-40B4-BE49-F238E27FC236}">
                <a16:creationId xmlns:a16="http://schemas.microsoft.com/office/drawing/2014/main" id="{9EBDCE34-BAB4-4345-9C48-CB22D85302A0}"/>
              </a:ext>
            </a:extLst>
          </p:cNvPr>
          <p:cNvSpPr/>
          <p:nvPr/>
        </p:nvSpPr>
        <p:spPr>
          <a:xfrm>
            <a:off x="3070157" y="4156530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GNC</a:t>
            </a:r>
          </a:p>
        </p:txBody>
      </p:sp>
      <p:sp>
        <p:nvSpPr>
          <p:cNvPr id="76" name="Rounded Rectangle 29">
            <a:extLst>
              <a:ext uri="{FF2B5EF4-FFF2-40B4-BE49-F238E27FC236}">
                <a16:creationId xmlns:a16="http://schemas.microsoft.com/office/drawing/2014/main" id="{EC542895-4B0F-4E1E-9A51-400E8AB0FFA4}"/>
              </a:ext>
            </a:extLst>
          </p:cNvPr>
          <p:cNvSpPr/>
          <p:nvPr/>
        </p:nvSpPr>
        <p:spPr>
          <a:xfrm>
            <a:off x="2618014" y="3255591"/>
            <a:ext cx="1931444" cy="81806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>
                <a:solidFill>
                  <a:sysClr val="windowText" lastClr="000000"/>
                </a:solidFill>
              </a:rPr>
              <a:t>CDH</a:t>
            </a:r>
          </a:p>
        </p:txBody>
      </p:sp>
      <p:sp>
        <p:nvSpPr>
          <p:cNvPr id="89" name="Rounded Rectangle 29">
            <a:extLst>
              <a:ext uri="{FF2B5EF4-FFF2-40B4-BE49-F238E27FC236}">
                <a16:creationId xmlns:a16="http://schemas.microsoft.com/office/drawing/2014/main" id="{A089AF54-A214-49A0-8D78-1A76942FC697}"/>
              </a:ext>
            </a:extLst>
          </p:cNvPr>
          <p:cNvSpPr/>
          <p:nvPr/>
        </p:nvSpPr>
        <p:spPr>
          <a:xfrm>
            <a:off x="3708315" y="3334995"/>
            <a:ext cx="500715" cy="221918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Memory Emulator</a:t>
            </a:r>
          </a:p>
        </p:txBody>
      </p:sp>
      <p:sp>
        <p:nvSpPr>
          <p:cNvPr id="90" name="Rounded Rectangle 29">
            <a:extLst>
              <a:ext uri="{FF2B5EF4-FFF2-40B4-BE49-F238E27FC236}">
                <a16:creationId xmlns:a16="http://schemas.microsoft.com/office/drawing/2014/main" id="{7A899FE2-096C-4441-BC96-893DB6260128}"/>
              </a:ext>
            </a:extLst>
          </p:cNvPr>
          <p:cNvSpPr/>
          <p:nvPr/>
        </p:nvSpPr>
        <p:spPr>
          <a:xfrm>
            <a:off x="3578873" y="3779757"/>
            <a:ext cx="500715" cy="186091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Operations Executor</a:t>
            </a:r>
          </a:p>
        </p:txBody>
      </p:sp>
      <p:cxnSp>
        <p:nvCxnSpPr>
          <p:cNvPr id="105" name="Elbow Connector 56">
            <a:extLst>
              <a:ext uri="{FF2B5EF4-FFF2-40B4-BE49-F238E27FC236}">
                <a16:creationId xmlns:a16="http://schemas.microsoft.com/office/drawing/2014/main" id="{F5DF90EF-91A2-423E-827C-D647B4163013}"/>
              </a:ext>
            </a:extLst>
          </p:cNvPr>
          <p:cNvCxnSpPr>
            <a:cxnSpLocks/>
            <a:stCxn id="75" idx="1"/>
            <a:endCxn id="90" idx="1"/>
          </p:cNvCxnSpPr>
          <p:nvPr/>
        </p:nvCxnSpPr>
        <p:spPr>
          <a:xfrm rot="10800000" flipH="1">
            <a:off x="3070157" y="3872804"/>
            <a:ext cx="508716" cy="400405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56">
            <a:extLst>
              <a:ext uri="{FF2B5EF4-FFF2-40B4-BE49-F238E27FC236}">
                <a16:creationId xmlns:a16="http://schemas.microsoft.com/office/drawing/2014/main" id="{1276588E-6E95-4E3A-9113-31E5B78741FD}"/>
              </a:ext>
            </a:extLst>
          </p:cNvPr>
          <p:cNvCxnSpPr>
            <a:cxnSpLocks/>
            <a:stCxn id="73" idx="1"/>
            <a:endCxn id="90" idx="1"/>
          </p:cNvCxnSpPr>
          <p:nvPr/>
        </p:nvCxnSpPr>
        <p:spPr>
          <a:xfrm rot="10800000" flipH="1">
            <a:off x="3070157" y="3872804"/>
            <a:ext cx="508716" cy="694223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56">
            <a:extLst>
              <a:ext uri="{FF2B5EF4-FFF2-40B4-BE49-F238E27FC236}">
                <a16:creationId xmlns:a16="http://schemas.microsoft.com/office/drawing/2014/main" id="{7E7DCF36-0AD7-4A5C-A0F2-A60BC87135E2}"/>
              </a:ext>
            </a:extLst>
          </p:cNvPr>
          <p:cNvCxnSpPr>
            <a:cxnSpLocks/>
            <a:stCxn id="72" idx="1"/>
            <a:endCxn id="90" idx="1"/>
          </p:cNvCxnSpPr>
          <p:nvPr/>
        </p:nvCxnSpPr>
        <p:spPr>
          <a:xfrm rot="10800000" flipH="1">
            <a:off x="3070157" y="3872804"/>
            <a:ext cx="508716" cy="988042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6">
            <a:extLst>
              <a:ext uri="{FF2B5EF4-FFF2-40B4-BE49-F238E27FC236}">
                <a16:creationId xmlns:a16="http://schemas.microsoft.com/office/drawing/2014/main" id="{EE80653F-58C9-448D-9038-26256F33A14C}"/>
              </a:ext>
            </a:extLst>
          </p:cNvPr>
          <p:cNvCxnSpPr>
            <a:cxnSpLocks/>
            <a:stCxn id="60" idx="1"/>
            <a:endCxn id="90" idx="1"/>
          </p:cNvCxnSpPr>
          <p:nvPr/>
        </p:nvCxnSpPr>
        <p:spPr>
          <a:xfrm rot="10800000" flipH="1">
            <a:off x="3070157" y="3872803"/>
            <a:ext cx="508716" cy="1281861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56">
            <a:extLst>
              <a:ext uri="{FF2B5EF4-FFF2-40B4-BE49-F238E27FC236}">
                <a16:creationId xmlns:a16="http://schemas.microsoft.com/office/drawing/2014/main" id="{0A3C5567-7911-4126-A03D-4F9D0E9372E2}"/>
              </a:ext>
            </a:extLst>
          </p:cNvPr>
          <p:cNvCxnSpPr>
            <a:cxnSpLocks/>
            <a:stCxn id="90" idx="2"/>
            <a:endCxn id="75" idx="3"/>
          </p:cNvCxnSpPr>
          <p:nvPr/>
        </p:nvCxnSpPr>
        <p:spPr>
          <a:xfrm rot="5400000">
            <a:off x="3547486" y="3991462"/>
            <a:ext cx="307360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56">
            <a:extLst>
              <a:ext uri="{FF2B5EF4-FFF2-40B4-BE49-F238E27FC236}">
                <a16:creationId xmlns:a16="http://schemas.microsoft.com/office/drawing/2014/main" id="{650CE2F8-3AF4-4B08-927F-647C746D5826}"/>
              </a:ext>
            </a:extLst>
          </p:cNvPr>
          <p:cNvCxnSpPr>
            <a:cxnSpLocks/>
            <a:stCxn id="90" idx="2"/>
            <a:endCxn id="73" idx="3"/>
          </p:cNvCxnSpPr>
          <p:nvPr/>
        </p:nvCxnSpPr>
        <p:spPr>
          <a:xfrm rot="5400000">
            <a:off x="3400577" y="4138371"/>
            <a:ext cx="601178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56">
            <a:extLst>
              <a:ext uri="{FF2B5EF4-FFF2-40B4-BE49-F238E27FC236}">
                <a16:creationId xmlns:a16="http://schemas.microsoft.com/office/drawing/2014/main" id="{81354236-E510-40FB-A081-2E061FAF211D}"/>
              </a:ext>
            </a:extLst>
          </p:cNvPr>
          <p:cNvCxnSpPr>
            <a:cxnSpLocks/>
            <a:stCxn id="90" idx="2"/>
            <a:endCxn id="72" idx="3"/>
          </p:cNvCxnSpPr>
          <p:nvPr/>
        </p:nvCxnSpPr>
        <p:spPr>
          <a:xfrm rot="5400000">
            <a:off x="3253668" y="4285280"/>
            <a:ext cx="894997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56">
            <a:extLst>
              <a:ext uri="{FF2B5EF4-FFF2-40B4-BE49-F238E27FC236}">
                <a16:creationId xmlns:a16="http://schemas.microsoft.com/office/drawing/2014/main" id="{74371965-3CBC-4202-90CC-34368C216DDF}"/>
              </a:ext>
            </a:extLst>
          </p:cNvPr>
          <p:cNvCxnSpPr>
            <a:cxnSpLocks/>
            <a:stCxn id="90" idx="2"/>
            <a:endCxn id="60" idx="3"/>
          </p:cNvCxnSpPr>
          <p:nvPr/>
        </p:nvCxnSpPr>
        <p:spPr>
          <a:xfrm rot="5400000">
            <a:off x="3106757" y="4432190"/>
            <a:ext cx="1188816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56">
            <a:extLst>
              <a:ext uri="{FF2B5EF4-FFF2-40B4-BE49-F238E27FC236}">
                <a16:creationId xmlns:a16="http://schemas.microsoft.com/office/drawing/2014/main" id="{DD8C3B6D-2674-428C-BC26-3A80B5A5473E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2099547" y="4562571"/>
            <a:ext cx="970613" cy="386623"/>
          </a:xfrm>
          <a:prstGeom prst="bentConnector3">
            <a:avLst>
              <a:gd name="adj1" fmla="val 87683"/>
            </a:avLst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56">
            <a:extLst>
              <a:ext uri="{FF2B5EF4-FFF2-40B4-BE49-F238E27FC236}">
                <a16:creationId xmlns:a16="http://schemas.microsoft.com/office/drawing/2014/main" id="{F5229F95-BCB5-4C9F-A7C6-4D267755FE5F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3577966" y="3445954"/>
            <a:ext cx="631064" cy="1809949"/>
          </a:xfrm>
          <a:prstGeom prst="bentConnector4">
            <a:avLst>
              <a:gd name="adj1" fmla="val -27168"/>
              <a:gd name="adj2" fmla="val 9937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56">
            <a:extLst>
              <a:ext uri="{FF2B5EF4-FFF2-40B4-BE49-F238E27FC236}">
                <a16:creationId xmlns:a16="http://schemas.microsoft.com/office/drawing/2014/main" id="{F38834F7-AB5C-4070-98DC-D7AEAFD00312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3576016" y="3445954"/>
            <a:ext cx="633014" cy="1503238"/>
          </a:xfrm>
          <a:prstGeom prst="bentConnector4">
            <a:avLst>
              <a:gd name="adj1" fmla="val -27085"/>
              <a:gd name="adj2" fmla="val 9956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56">
            <a:extLst>
              <a:ext uri="{FF2B5EF4-FFF2-40B4-BE49-F238E27FC236}">
                <a16:creationId xmlns:a16="http://schemas.microsoft.com/office/drawing/2014/main" id="{3F311BAA-2BE1-4980-A029-D469D899B8DE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4079589" y="3872803"/>
            <a:ext cx="1886315" cy="411422"/>
          </a:xfrm>
          <a:prstGeom prst="bentConnector3">
            <a:avLst>
              <a:gd name="adj1" fmla="val 38891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56">
            <a:extLst>
              <a:ext uri="{FF2B5EF4-FFF2-40B4-BE49-F238E27FC236}">
                <a16:creationId xmlns:a16="http://schemas.microsoft.com/office/drawing/2014/main" id="{F1B0D1BB-E82B-4F3B-B8FF-B040DD6FD753}"/>
              </a:ext>
            </a:extLst>
          </p:cNvPr>
          <p:cNvCxnSpPr>
            <a:cxnSpLocks/>
            <a:stCxn id="180" idx="3"/>
          </p:cNvCxnSpPr>
          <p:nvPr/>
        </p:nvCxnSpPr>
        <p:spPr>
          <a:xfrm>
            <a:off x="3167347" y="3598506"/>
            <a:ext cx="405753" cy="19142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56">
            <a:extLst>
              <a:ext uri="{FF2B5EF4-FFF2-40B4-BE49-F238E27FC236}">
                <a16:creationId xmlns:a16="http://schemas.microsoft.com/office/drawing/2014/main" id="{6A04DC9D-A6D7-4E03-B2D3-EA2386F340DE}"/>
              </a:ext>
            </a:extLst>
          </p:cNvPr>
          <p:cNvCxnSpPr>
            <a:cxnSpLocks/>
          </p:cNvCxnSpPr>
          <p:nvPr/>
        </p:nvCxnSpPr>
        <p:spPr>
          <a:xfrm rot="10800000">
            <a:off x="3166461" y="3687921"/>
            <a:ext cx="406643" cy="145623"/>
          </a:xfrm>
          <a:prstGeom prst="bentConnector3">
            <a:avLst>
              <a:gd name="adj1" fmla="val 60541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56">
            <a:extLst>
              <a:ext uri="{FF2B5EF4-FFF2-40B4-BE49-F238E27FC236}">
                <a16:creationId xmlns:a16="http://schemas.microsoft.com/office/drawing/2014/main" id="{E9DC7D74-7045-4720-85E7-1B71F3C71EB9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V="1">
            <a:off x="3557623" y="3596647"/>
            <a:ext cx="333803" cy="32417"/>
          </a:xfrm>
          <a:prstGeom prst="bentConnector4">
            <a:avLst>
              <a:gd name="adj1" fmla="val 33380"/>
              <a:gd name="adj2" fmla="val 302744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56">
            <a:extLst>
              <a:ext uri="{FF2B5EF4-FFF2-40B4-BE49-F238E27FC236}">
                <a16:creationId xmlns:a16="http://schemas.microsoft.com/office/drawing/2014/main" id="{E9C2128D-7127-4151-A20C-1197683BF2C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40" y="2983686"/>
            <a:ext cx="1528709" cy="1383139"/>
          </a:xfrm>
          <a:prstGeom prst="bentConnector3">
            <a:avLst>
              <a:gd name="adj1" fmla="val 5324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56">
            <a:extLst>
              <a:ext uri="{FF2B5EF4-FFF2-40B4-BE49-F238E27FC236}">
                <a16:creationId xmlns:a16="http://schemas.microsoft.com/office/drawing/2014/main" id="{2973BBC1-1C5F-458E-A016-FD758E447D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6"/>
            <a:ext cx="813735" cy="1683948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56">
            <a:extLst>
              <a:ext uri="{FF2B5EF4-FFF2-40B4-BE49-F238E27FC236}">
                <a16:creationId xmlns:a16="http://schemas.microsoft.com/office/drawing/2014/main" id="{94DC209D-27D1-4A9E-9A13-41665E7FF0CE}"/>
              </a:ext>
            </a:extLst>
          </p:cNvPr>
          <p:cNvCxnSpPr>
            <a:cxnSpLocks/>
          </p:cNvCxnSpPr>
          <p:nvPr/>
        </p:nvCxnSpPr>
        <p:spPr>
          <a:xfrm>
            <a:off x="2375230" y="465805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56">
            <a:extLst>
              <a:ext uri="{FF2B5EF4-FFF2-40B4-BE49-F238E27FC236}">
                <a16:creationId xmlns:a16="http://schemas.microsoft.com/office/drawing/2014/main" id="{77DD1CD4-9730-44EC-91E2-5C9E600BAA9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7"/>
            <a:ext cx="812295" cy="1837277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56">
            <a:extLst>
              <a:ext uri="{FF2B5EF4-FFF2-40B4-BE49-F238E27FC236}">
                <a16:creationId xmlns:a16="http://schemas.microsoft.com/office/drawing/2014/main" id="{FB982657-D5E3-4A79-B1E8-3DD75CBB30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6"/>
            <a:ext cx="810912" cy="2259769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56">
            <a:extLst>
              <a:ext uri="{FF2B5EF4-FFF2-40B4-BE49-F238E27FC236}">
                <a16:creationId xmlns:a16="http://schemas.microsoft.com/office/drawing/2014/main" id="{B68866AC-77EB-42F7-9DE6-6E7049A5992D}"/>
              </a:ext>
            </a:extLst>
          </p:cNvPr>
          <p:cNvCxnSpPr>
            <a:cxnSpLocks/>
          </p:cNvCxnSpPr>
          <p:nvPr/>
        </p:nvCxnSpPr>
        <p:spPr>
          <a:xfrm>
            <a:off x="2378122" y="523530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56">
            <a:extLst>
              <a:ext uri="{FF2B5EF4-FFF2-40B4-BE49-F238E27FC236}">
                <a16:creationId xmlns:a16="http://schemas.microsoft.com/office/drawing/2014/main" id="{0ABB24D6-7AE1-449F-805C-4DB57F4CE26A}"/>
              </a:ext>
            </a:extLst>
          </p:cNvPr>
          <p:cNvCxnSpPr>
            <a:cxnSpLocks/>
            <a:stCxn id="8" idx="3"/>
            <a:endCxn id="18" idx="3"/>
          </p:cNvCxnSpPr>
          <p:nvPr/>
        </p:nvCxnSpPr>
        <p:spPr>
          <a:xfrm>
            <a:off x="1550140" y="2983687"/>
            <a:ext cx="415175" cy="1135841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56">
            <a:extLst>
              <a:ext uri="{FF2B5EF4-FFF2-40B4-BE49-F238E27FC236}">
                <a16:creationId xmlns:a16="http://schemas.microsoft.com/office/drawing/2014/main" id="{91F6E739-09E3-4461-9EE5-15189E7F6479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2414592" y="2290619"/>
            <a:ext cx="642350" cy="743784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56">
            <a:extLst>
              <a:ext uri="{FF2B5EF4-FFF2-40B4-BE49-F238E27FC236}">
                <a16:creationId xmlns:a16="http://schemas.microsoft.com/office/drawing/2014/main" id="{B49EAF7B-342F-349C-13D1-BA81BFF6FC82}"/>
              </a:ext>
            </a:extLst>
          </p:cNvPr>
          <p:cNvCxnSpPr>
            <a:cxnSpLocks/>
          </p:cNvCxnSpPr>
          <p:nvPr/>
        </p:nvCxnSpPr>
        <p:spPr>
          <a:xfrm rot="10800000">
            <a:off x="4213896" y="3370211"/>
            <a:ext cx="1745519" cy="108886"/>
          </a:xfrm>
          <a:prstGeom prst="bentConnector3">
            <a:avLst>
              <a:gd name="adj1" fmla="val 67704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6">
            <a:extLst>
              <a:ext uri="{FF2B5EF4-FFF2-40B4-BE49-F238E27FC236}">
                <a16:creationId xmlns:a16="http://schemas.microsoft.com/office/drawing/2014/main" id="{92F17629-697B-04AF-647C-0F92F4609D53}"/>
              </a:ext>
            </a:extLst>
          </p:cNvPr>
          <p:cNvCxnSpPr>
            <a:cxnSpLocks/>
          </p:cNvCxnSpPr>
          <p:nvPr/>
        </p:nvCxnSpPr>
        <p:spPr>
          <a:xfrm>
            <a:off x="2388377" y="477810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56">
            <a:extLst>
              <a:ext uri="{FF2B5EF4-FFF2-40B4-BE49-F238E27FC236}">
                <a16:creationId xmlns:a16="http://schemas.microsoft.com/office/drawing/2014/main" id="{4F09E56D-F40E-29BA-8FA9-0AECD59D1FD3}"/>
              </a:ext>
            </a:extLst>
          </p:cNvPr>
          <p:cNvCxnSpPr>
            <a:cxnSpLocks/>
            <a:stCxn id="90" idx="0"/>
            <a:endCxn id="89" idx="2"/>
          </p:cNvCxnSpPr>
          <p:nvPr/>
        </p:nvCxnSpPr>
        <p:spPr>
          <a:xfrm rot="5400000" flipH="1" flipV="1">
            <a:off x="3782529" y="3603615"/>
            <a:ext cx="222845" cy="129442"/>
          </a:xfrm>
          <a:prstGeom prst="bentConnector3">
            <a:avLst>
              <a:gd name="adj1" fmla="val 60258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Speech with solid fill">
            <a:extLst>
              <a:ext uri="{FF2B5EF4-FFF2-40B4-BE49-F238E27FC236}">
                <a16:creationId xmlns:a16="http://schemas.microsoft.com/office/drawing/2014/main" id="{D4DC6E40-896F-1781-97B5-4FC37C6BE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736922" y="2703786"/>
            <a:ext cx="1383190" cy="124892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369C354-F3A3-C8ED-6975-29F702014D50}"/>
              </a:ext>
            </a:extLst>
          </p:cNvPr>
          <p:cNvSpPr txBox="1"/>
          <p:nvPr/>
        </p:nvSpPr>
        <p:spPr>
          <a:xfrm>
            <a:off x="5051230" y="3881118"/>
            <a:ext cx="8719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-Task: “Send Measurement req to Agent 2 at T=2”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97EA47-7056-4CAE-9384-FA6CC6E920E5}"/>
              </a:ext>
            </a:extLst>
          </p:cNvPr>
          <p:cNvSpPr txBox="1"/>
          <p:nvPr/>
        </p:nvSpPr>
        <p:spPr>
          <a:xfrm>
            <a:off x="3948764" y="2916460"/>
            <a:ext cx="967455" cy="8194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”Itemized plan: 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-Place message in comms buffer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-Wait for T=2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-Wait for access to Agent 2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-Transmit message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-Delete message from buffer”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A3457C-6E18-60E9-8053-0C6E5F96FF8C}"/>
              </a:ext>
            </a:extLst>
          </p:cNvPr>
          <p:cNvGrpSpPr/>
          <p:nvPr/>
        </p:nvGrpSpPr>
        <p:grpSpPr>
          <a:xfrm>
            <a:off x="940457" y="1559335"/>
            <a:ext cx="685800" cy="685800"/>
            <a:chOff x="8717280" y="2379218"/>
            <a:chExt cx="914400" cy="914400"/>
          </a:xfrm>
        </p:grpSpPr>
        <p:pic>
          <p:nvPicPr>
            <p:cNvPr id="29" name="Graphic 28" descr="Satellite with solid fill">
              <a:extLst>
                <a:ext uri="{FF2B5EF4-FFF2-40B4-BE49-F238E27FC236}">
                  <a16:creationId xmlns:a16="http://schemas.microsoft.com/office/drawing/2014/main" id="{B1084F37-555A-9A04-0744-DF4BE68FA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17280" y="2379218"/>
              <a:ext cx="914400" cy="914400"/>
            </a:xfrm>
            <a:prstGeom prst="rect">
              <a:avLst/>
            </a:prstGeom>
          </p:spPr>
        </p:pic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1D6889B-2C3A-3546-A66A-8B3F3731B9D2}"/>
                </a:ext>
              </a:extLst>
            </p:cNvPr>
            <p:cNvSpPr/>
            <p:nvPr/>
          </p:nvSpPr>
          <p:spPr>
            <a:xfrm>
              <a:off x="9089136" y="2746756"/>
              <a:ext cx="170688" cy="1793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1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E9DD23A-4E3B-E2D4-AFD7-4D08AE56E2B5}"/>
              </a:ext>
            </a:extLst>
          </p:cNvPr>
          <p:cNvSpPr/>
          <p:nvPr/>
        </p:nvSpPr>
        <p:spPr>
          <a:xfrm>
            <a:off x="7449599" y="3284855"/>
            <a:ext cx="1585932" cy="7252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50" b="1" dirty="0">
                <a:solidFill>
                  <a:schemeClr val="tx1"/>
                </a:solidFill>
              </a:rPr>
              <a:t>Scenario step:</a:t>
            </a:r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825" dirty="0">
                <a:solidFill>
                  <a:schemeClr val="tx1"/>
                </a:solidFill>
              </a:rPr>
              <a:t>Agent 1 sends measurement request to Agent 2</a:t>
            </a:r>
          </a:p>
          <a:p>
            <a:endParaRPr lang="en-US" sz="825" dirty="0">
              <a:solidFill>
                <a:schemeClr val="tx1"/>
              </a:solidFill>
            </a:endParaRPr>
          </a:p>
        </p:txBody>
      </p:sp>
      <p:pic>
        <p:nvPicPr>
          <p:cNvPr id="17" name="Graphic 16" descr="Speech with solid fill">
            <a:extLst>
              <a:ext uri="{FF2B5EF4-FFF2-40B4-BE49-F238E27FC236}">
                <a16:creationId xmlns:a16="http://schemas.microsoft.com/office/drawing/2014/main" id="{5307B47C-71BB-68D0-02B4-57E04853A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9013" y="3643557"/>
            <a:ext cx="897250" cy="73510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09C7CA9-ADBB-A934-93B6-0DF56724CC31}"/>
              </a:ext>
            </a:extLst>
          </p:cNvPr>
          <p:cNvSpPr txBox="1"/>
          <p:nvPr/>
        </p:nvSpPr>
        <p:spPr>
          <a:xfrm>
            <a:off x="6457394" y="3800869"/>
            <a:ext cx="55498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“Planning complete, perform plan!”</a:t>
            </a:r>
          </a:p>
        </p:txBody>
      </p:sp>
      <p:pic>
        <p:nvPicPr>
          <p:cNvPr id="22" name="Graphic 21" descr="Left Brain with solid fill">
            <a:extLst>
              <a:ext uri="{FF2B5EF4-FFF2-40B4-BE49-F238E27FC236}">
                <a16:creationId xmlns:a16="http://schemas.microsoft.com/office/drawing/2014/main" id="{34B3C471-D7F2-2368-7F78-EC4D82B012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55311" y="4224641"/>
            <a:ext cx="371740" cy="37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51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Module - Plan Execution 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273567" y="1693778"/>
            <a:ext cx="6039353" cy="3887656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383238" y="2532055"/>
            <a:ext cx="1616216" cy="32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317336" y="4437964"/>
            <a:ext cx="1484408" cy="32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273566" y="2247901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273566" y="2846895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5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273566" y="4125060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273566" y="4724053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5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1742367" y="2692459"/>
            <a:ext cx="3217187" cy="2840066"/>
          </a:xfrm>
          <a:prstGeom prst="roundRect">
            <a:avLst>
              <a:gd name="adj" fmla="val 3300"/>
            </a:avLst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9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5961217" y="3284856"/>
            <a:ext cx="980428" cy="230617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5965904" y="4106166"/>
            <a:ext cx="980428" cy="230617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25" i="1" dirty="0">
                <a:solidFill>
                  <a:sysClr val="windowText" lastClr="000000"/>
                </a:solidFill>
              </a:rPr>
              <a:t>Planning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585205" y="2983685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582042" y="2399639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579442" y="4860290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580741" y="4261297"/>
            <a:ext cx="691523" cy="554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1550139" y="4261297"/>
            <a:ext cx="277529" cy="554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1550139" y="4860291"/>
            <a:ext cx="280941" cy="554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A95947-F6FE-37CA-E02B-B0F9DFACB9A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451431" y="3515473"/>
            <a:ext cx="4687" cy="590693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2680523" y="2052024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4133304" y="2051602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1550139" y="2196681"/>
            <a:ext cx="1130384" cy="1880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3534793" y="2196259"/>
            <a:ext cx="598511" cy="422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2588028" y="1804971"/>
            <a:ext cx="2460880" cy="676916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i="1" dirty="0">
                <a:solidFill>
                  <a:sysClr val="windowText" lastClr="000000"/>
                </a:solidFill>
              </a:rPr>
              <a:t>Simulation Maintenance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3534793" y="1974360"/>
            <a:ext cx="506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351ABAC9-95DA-DB64-1D76-AEB49F238802}"/>
              </a:ext>
            </a:extLst>
          </p:cNvPr>
          <p:cNvSpPr/>
          <p:nvPr/>
        </p:nvSpPr>
        <p:spPr>
          <a:xfrm rot="16200000">
            <a:off x="1522271" y="4428337"/>
            <a:ext cx="886086" cy="268466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i="1" dirty="0">
                <a:solidFill>
                  <a:sysClr val="windowText" lastClr="000000"/>
                </a:solidFill>
              </a:rPr>
              <a:t>Network Emulator</a:t>
            </a: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217BB112-4919-5EF6-1341-F6C36B25E02B}"/>
              </a:ext>
            </a:extLst>
          </p:cNvPr>
          <p:cNvSpPr/>
          <p:nvPr/>
        </p:nvSpPr>
        <p:spPr>
          <a:xfrm>
            <a:off x="2452767" y="3015925"/>
            <a:ext cx="2278861" cy="2368484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88" i="1" dirty="0">
                <a:solidFill>
                  <a:sysClr val="windowText" lastClr="000000"/>
                </a:solidFill>
              </a:rPr>
              <a:t>Platform Emulator</a:t>
            </a:r>
          </a:p>
        </p:txBody>
      </p:sp>
      <p:sp>
        <p:nvSpPr>
          <p:cNvPr id="60" name="Rounded Rectangle 29">
            <a:extLst>
              <a:ext uri="{FF2B5EF4-FFF2-40B4-BE49-F238E27FC236}">
                <a16:creationId xmlns:a16="http://schemas.microsoft.com/office/drawing/2014/main" id="{FF61DADA-E76D-99A4-ABE1-66DEFE816698}"/>
              </a:ext>
            </a:extLst>
          </p:cNvPr>
          <p:cNvSpPr/>
          <p:nvPr/>
        </p:nvSpPr>
        <p:spPr>
          <a:xfrm>
            <a:off x="3070157" y="5037986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Payload</a:t>
            </a:r>
          </a:p>
        </p:txBody>
      </p:sp>
      <p:cxnSp>
        <p:nvCxnSpPr>
          <p:cNvPr id="147" name="Elbow Connector 56">
            <a:extLst>
              <a:ext uri="{FF2B5EF4-FFF2-40B4-BE49-F238E27FC236}">
                <a16:creationId xmlns:a16="http://schemas.microsoft.com/office/drawing/2014/main" id="{C4502423-406F-A3F6-1567-395AD1537D7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092771" y="3833545"/>
            <a:ext cx="1873133" cy="38792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56">
            <a:extLst>
              <a:ext uri="{FF2B5EF4-FFF2-40B4-BE49-F238E27FC236}">
                <a16:creationId xmlns:a16="http://schemas.microsoft.com/office/drawing/2014/main" id="{8F38ED55-85B4-23DF-B418-4B917428540D}"/>
              </a:ext>
            </a:extLst>
          </p:cNvPr>
          <p:cNvCxnSpPr>
            <a:cxnSpLocks/>
            <a:stCxn id="89" idx="0"/>
            <a:endCxn id="12" idx="1"/>
          </p:cNvCxnSpPr>
          <p:nvPr/>
        </p:nvCxnSpPr>
        <p:spPr>
          <a:xfrm rot="16200000" flipH="1">
            <a:off x="4927359" y="2366308"/>
            <a:ext cx="65170" cy="2002544"/>
          </a:xfrm>
          <a:prstGeom prst="bentConnector4">
            <a:avLst>
              <a:gd name="adj1" fmla="val -263082"/>
              <a:gd name="adj2" fmla="val 44455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29">
            <a:extLst>
              <a:ext uri="{FF2B5EF4-FFF2-40B4-BE49-F238E27FC236}">
                <a16:creationId xmlns:a16="http://schemas.microsoft.com/office/drawing/2014/main" id="{AD0BCC4D-3FD7-21C3-0DE9-F78C5720B017}"/>
              </a:ext>
            </a:extLst>
          </p:cNvPr>
          <p:cNvSpPr/>
          <p:nvPr/>
        </p:nvSpPr>
        <p:spPr>
          <a:xfrm>
            <a:off x="2666632" y="3509089"/>
            <a:ext cx="500715" cy="17883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Reactive Planner</a:t>
            </a:r>
          </a:p>
        </p:txBody>
      </p:sp>
      <p:sp>
        <p:nvSpPr>
          <p:cNvPr id="72" name="Rounded Rectangle 29">
            <a:extLst>
              <a:ext uri="{FF2B5EF4-FFF2-40B4-BE49-F238E27FC236}">
                <a16:creationId xmlns:a16="http://schemas.microsoft.com/office/drawing/2014/main" id="{84D4896E-930E-472B-B585-48CDAD784539}"/>
              </a:ext>
            </a:extLst>
          </p:cNvPr>
          <p:cNvSpPr/>
          <p:nvPr/>
        </p:nvSpPr>
        <p:spPr>
          <a:xfrm>
            <a:off x="3070157" y="4744167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Comms</a:t>
            </a:r>
            <a:endParaRPr lang="en-US" sz="450" i="1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29">
            <a:extLst>
              <a:ext uri="{FF2B5EF4-FFF2-40B4-BE49-F238E27FC236}">
                <a16:creationId xmlns:a16="http://schemas.microsoft.com/office/drawing/2014/main" id="{117013F9-A97F-4F7A-B68C-0B8700601C16}"/>
              </a:ext>
            </a:extLst>
          </p:cNvPr>
          <p:cNvSpPr/>
          <p:nvPr/>
        </p:nvSpPr>
        <p:spPr>
          <a:xfrm>
            <a:off x="3070157" y="4450349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EPS</a:t>
            </a:r>
          </a:p>
        </p:txBody>
      </p:sp>
      <p:sp>
        <p:nvSpPr>
          <p:cNvPr id="75" name="Rounded Rectangle 29">
            <a:extLst>
              <a:ext uri="{FF2B5EF4-FFF2-40B4-BE49-F238E27FC236}">
                <a16:creationId xmlns:a16="http://schemas.microsoft.com/office/drawing/2014/main" id="{9EBDCE34-BAB4-4345-9C48-CB22D85302A0}"/>
              </a:ext>
            </a:extLst>
          </p:cNvPr>
          <p:cNvSpPr/>
          <p:nvPr/>
        </p:nvSpPr>
        <p:spPr>
          <a:xfrm>
            <a:off x="3070157" y="4156530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GNC</a:t>
            </a:r>
          </a:p>
        </p:txBody>
      </p:sp>
      <p:sp>
        <p:nvSpPr>
          <p:cNvPr id="76" name="Rounded Rectangle 29">
            <a:extLst>
              <a:ext uri="{FF2B5EF4-FFF2-40B4-BE49-F238E27FC236}">
                <a16:creationId xmlns:a16="http://schemas.microsoft.com/office/drawing/2014/main" id="{EC542895-4B0F-4E1E-9A51-400E8AB0FFA4}"/>
              </a:ext>
            </a:extLst>
          </p:cNvPr>
          <p:cNvSpPr/>
          <p:nvPr/>
        </p:nvSpPr>
        <p:spPr>
          <a:xfrm>
            <a:off x="2618014" y="3255591"/>
            <a:ext cx="1931444" cy="81806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>
                <a:solidFill>
                  <a:sysClr val="windowText" lastClr="000000"/>
                </a:solidFill>
              </a:rPr>
              <a:t>CDH</a:t>
            </a:r>
          </a:p>
        </p:txBody>
      </p:sp>
      <p:sp>
        <p:nvSpPr>
          <p:cNvPr id="89" name="Rounded Rectangle 29">
            <a:extLst>
              <a:ext uri="{FF2B5EF4-FFF2-40B4-BE49-F238E27FC236}">
                <a16:creationId xmlns:a16="http://schemas.microsoft.com/office/drawing/2014/main" id="{A089AF54-A214-49A0-8D78-1A76942FC697}"/>
              </a:ext>
            </a:extLst>
          </p:cNvPr>
          <p:cNvSpPr/>
          <p:nvPr/>
        </p:nvSpPr>
        <p:spPr>
          <a:xfrm>
            <a:off x="3708315" y="3334995"/>
            <a:ext cx="500715" cy="221918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Memory Emulator</a:t>
            </a:r>
          </a:p>
        </p:txBody>
      </p:sp>
      <p:sp>
        <p:nvSpPr>
          <p:cNvPr id="90" name="Rounded Rectangle 29">
            <a:extLst>
              <a:ext uri="{FF2B5EF4-FFF2-40B4-BE49-F238E27FC236}">
                <a16:creationId xmlns:a16="http://schemas.microsoft.com/office/drawing/2014/main" id="{7A899FE2-096C-4441-BC96-893DB6260128}"/>
              </a:ext>
            </a:extLst>
          </p:cNvPr>
          <p:cNvSpPr/>
          <p:nvPr/>
        </p:nvSpPr>
        <p:spPr>
          <a:xfrm>
            <a:off x="3578873" y="3779757"/>
            <a:ext cx="500715" cy="186091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Operations Executor</a:t>
            </a:r>
          </a:p>
        </p:txBody>
      </p:sp>
      <p:cxnSp>
        <p:nvCxnSpPr>
          <p:cNvPr id="105" name="Elbow Connector 56">
            <a:extLst>
              <a:ext uri="{FF2B5EF4-FFF2-40B4-BE49-F238E27FC236}">
                <a16:creationId xmlns:a16="http://schemas.microsoft.com/office/drawing/2014/main" id="{F5DF90EF-91A2-423E-827C-D647B4163013}"/>
              </a:ext>
            </a:extLst>
          </p:cNvPr>
          <p:cNvCxnSpPr>
            <a:cxnSpLocks/>
            <a:stCxn id="75" idx="1"/>
            <a:endCxn id="90" idx="1"/>
          </p:cNvCxnSpPr>
          <p:nvPr/>
        </p:nvCxnSpPr>
        <p:spPr>
          <a:xfrm rot="10800000" flipH="1">
            <a:off x="3070157" y="3872804"/>
            <a:ext cx="508716" cy="400405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56">
            <a:extLst>
              <a:ext uri="{FF2B5EF4-FFF2-40B4-BE49-F238E27FC236}">
                <a16:creationId xmlns:a16="http://schemas.microsoft.com/office/drawing/2014/main" id="{1276588E-6E95-4E3A-9113-31E5B78741FD}"/>
              </a:ext>
            </a:extLst>
          </p:cNvPr>
          <p:cNvCxnSpPr>
            <a:cxnSpLocks/>
            <a:stCxn id="73" idx="1"/>
            <a:endCxn id="90" idx="1"/>
          </p:cNvCxnSpPr>
          <p:nvPr/>
        </p:nvCxnSpPr>
        <p:spPr>
          <a:xfrm rot="10800000" flipH="1">
            <a:off x="3070157" y="3872804"/>
            <a:ext cx="508716" cy="694223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56">
            <a:extLst>
              <a:ext uri="{FF2B5EF4-FFF2-40B4-BE49-F238E27FC236}">
                <a16:creationId xmlns:a16="http://schemas.microsoft.com/office/drawing/2014/main" id="{7E7DCF36-0AD7-4A5C-A0F2-A60BC87135E2}"/>
              </a:ext>
            </a:extLst>
          </p:cNvPr>
          <p:cNvCxnSpPr>
            <a:cxnSpLocks/>
            <a:stCxn id="72" idx="1"/>
            <a:endCxn id="90" idx="1"/>
          </p:cNvCxnSpPr>
          <p:nvPr/>
        </p:nvCxnSpPr>
        <p:spPr>
          <a:xfrm rot="10800000" flipH="1">
            <a:off x="3070157" y="3872804"/>
            <a:ext cx="508716" cy="988042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6">
            <a:extLst>
              <a:ext uri="{FF2B5EF4-FFF2-40B4-BE49-F238E27FC236}">
                <a16:creationId xmlns:a16="http://schemas.microsoft.com/office/drawing/2014/main" id="{EE80653F-58C9-448D-9038-26256F33A14C}"/>
              </a:ext>
            </a:extLst>
          </p:cNvPr>
          <p:cNvCxnSpPr>
            <a:cxnSpLocks/>
            <a:stCxn id="60" idx="1"/>
            <a:endCxn id="90" idx="1"/>
          </p:cNvCxnSpPr>
          <p:nvPr/>
        </p:nvCxnSpPr>
        <p:spPr>
          <a:xfrm rot="10800000" flipH="1">
            <a:off x="3070157" y="3872803"/>
            <a:ext cx="508716" cy="1281861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56">
            <a:extLst>
              <a:ext uri="{FF2B5EF4-FFF2-40B4-BE49-F238E27FC236}">
                <a16:creationId xmlns:a16="http://schemas.microsoft.com/office/drawing/2014/main" id="{0A3C5567-7911-4126-A03D-4F9D0E9372E2}"/>
              </a:ext>
            </a:extLst>
          </p:cNvPr>
          <p:cNvCxnSpPr>
            <a:cxnSpLocks/>
            <a:stCxn id="90" idx="2"/>
            <a:endCxn id="75" idx="3"/>
          </p:cNvCxnSpPr>
          <p:nvPr/>
        </p:nvCxnSpPr>
        <p:spPr>
          <a:xfrm rot="5400000">
            <a:off x="3547486" y="3991462"/>
            <a:ext cx="307360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56">
            <a:extLst>
              <a:ext uri="{FF2B5EF4-FFF2-40B4-BE49-F238E27FC236}">
                <a16:creationId xmlns:a16="http://schemas.microsoft.com/office/drawing/2014/main" id="{650CE2F8-3AF4-4B08-927F-647C746D5826}"/>
              </a:ext>
            </a:extLst>
          </p:cNvPr>
          <p:cNvCxnSpPr>
            <a:cxnSpLocks/>
            <a:stCxn id="90" idx="2"/>
            <a:endCxn id="73" idx="3"/>
          </p:cNvCxnSpPr>
          <p:nvPr/>
        </p:nvCxnSpPr>
        <p:spPr>
          <a:xfrm rot="5400000">
            <a:off x="3400577" y="4138371"/>
            <a:ext cx="601178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56">
            <a:extLst>
              <a:ext uri="{FF2B5EF4-FFF2-40B4-BE49-F238E27FC236}">
                <a16:creationId xmlns:a16="http://schemas.microsoft.com/office/drawing/2014/main" id="{81354236-E510-40FB-A081-2E061FAF211D}"/>
              </a:ext>
            </a:extLst>
          </p:cNvPr>
          <p:cNvCxnSpPr>
            <a:cxnSpLocks/>
            <a:stCxn id="90" idx="2"/>
            <a:endCxn id="72" idx="3"/>
          </p:cNvCxnSpPr>
          <p:nvPr/>
        </p:nvCxnSpPr>
        <p:spPr>
          <a:xfrm rot="5400000">
            <a:off x="3253668" y="4285280"/>
            <a:ext cx="894997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56">
            <a:extLst>
              <a:ext uri="{FF2B5EF4-FFF2-40B4-BE49-F238E27FC236}">
                <a16:creationId xmlns:a16="http://schemas.microsoft.com/office/drawing/2014/main" id="{74371965-3CBC-4202-90CC-34368C216DDF}"/>
              </a:ext>
            </a:extLst>
          </p:cNvPr>
          <p:cNvCxnSpPr>
            <a:cxnSpLocks/>
            <a:stCxn id="90" idx="2"/>
            <a:endCxn id="60" idx="3"/>
          </p:cNvCxnSpPr>
          <p:nvPr/>
        </p:nvCxnSpPr>
        <p:spPr>
          <a:xfrm rot="5400000">
            <a:off x="3106757" y="4432190"/>
            <a:ext cx="1188816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56">
            <a:extLst>
              <a:ext uri="{FF2B5EF4-FFF2-40B4-BE49-F238E27FC236}">
                <a16:creationId xmlns:a16="http://schemas.microsoft.com/office/drawing/2014/main" id="{DD8C3B6D-2674-428C-BC26-3A80B5A5473E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2099547" y="4562571"/>
            <a:ext cx="970613" cy="386623"/>
          </a:xfrm>
          <a:prstGeom prst="bentConnector3">
            <a:avLst>
              <a:gd name="adj1" fmla="val 87683"/>
            </a:avLst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56">
            <a:extLst>
              <a:ext uri="{FF2B5EF4-FFF2-40B4-BE49-F238E27FC236}">
                <a16:creationId xmlns:a16="http://schemas.microsoft.com/office/drawing/2014/main" id="{F5229F95-BCB5-4C9F-A7C6-4D267755FE5F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3577966" y="3445954"/>
            <a:ext cx="631064" cy="1809949"/>
          </a:xfrm>
          <a:prstGeom prst="bentConnector4">
            <a:avLst>
              <a:gd name="adj1" fmla="val -27168"/>
              <a:gd name="adj2" fmla="val 9937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56">
            <a:extLst>
              <a:ext uri="{FF2B5EF4-FFF2-40B4-BE49-F238E27FC236}">
                <a16:creationId xmlns:a16="http://schemas.microsoft.com/office/drawing/2014/main" id="{F38834F7-AB5C-4070-98DC-D7AEAFD00312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3576016" y="3445954"/>
            <a:ext cx="633014" cy="1503238"/>
          </a:xfrm>
          <a:prstGeom prst="bentConnector4">
            <a:avLst>
              <a:gd name="adj1" fmla="val -27085"/>
              <a:gd name="adj2" fmla="val 9956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56">
            <a:extLst>
              <a:ext uri="{FF2B5EF4-FFF2-40B4-BE49-F238E27FC236}">
                <a16:creationId xmlns:a16="http://schemas.microsoft.com/office/drawing/2014/main" id="{3F311BAA-2BE1-4980-A029-D469D899B8DE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4079589" y="3872803"/>
            <a:ext cx="1886315" cy="411422"/>
          </a:xfrm>
          <a:prstGeom prst="bentConnector3">
            <a:avLst>
              <a:gd name="adj1" fmla="val 38891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56">
            <a:extLst>
              <a:ext uri="{FF2B5EF4-FFF2-40B4-BE49-F238E27FC236}">
                <a16:creationId xmlns:a16="http://schemas.microsoft.com/office/drawing/2014/main" id="{F1B0D1BB-E82B-4F3B-B8FF-B040DD6FD753}"/>
              </a:ext>
            </a:extLst>
          </p:cNvPr>
          <p:cNvCxnSpPr>
            <a:cxnSpLocks/>
            <a:stCxn id="180" idx="3"/>
          </p:cNvCxnSpPr>
          <p:nvPr/>
        </p:nvCxnSpPr>
        <p:spPr>
          <a:xfrm>
            <a:off x="3167347" y="3598506"/>
            <a:ext cx="405753" cy="19142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56">
            <a:extLst>
              <a:ext uri="{FF2B5EF4-FFF2-40B4-BE49-F238E27FC236}">
                <a16:creationId xmlns:a16="http://schemas.microsoft.com/office/drawing/2014/main" id="{6A04DC9D-A6D7-4E03-B2D3-EA2386F340DE}"/>
              </a:ext>
            </a:extLst>
          </p:cNvPr>
          <p:cNvCxnSpPr>
            <a:cxnSpLocks/>
          </p:cNvCxnSpPr>
          <p:nvPr/>
        </p:nvCxnSpPr>
        <p:spPr>
          <a:xfrm rot="10800000">
            <a:off x="3166461" y="3687921"/>
            <a:ext cx="406643" cy="145623"/>
          </a:xfrm>
          <a:prstGeom prst="bentConnector3">
            <a:avLst>
              <a:gd name="adj1" fmla="val 60541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56">
            <a:extLst>
              <a:ext uri="{FF2B5EF4-FFF2-40B4-BE49-F238E27FC236}">
                <a16:creationId xmlns:a16="http://schemas.microsoft.com/office/drawing/2014/main" id="{E9DC7D74-7045-4720-85E7-1B71F3C71EB9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V="1">
            <a:off x="3557623" y="3596647"/>
            <a:ext cx="333803" cy="32417"/>
          </a:xfrm>
          <a:prstGeom prst="bentConnector4">
            <a:avLst>
              <a:gd name="adj1" fmla="val 33380"/>
              <a:gd name="adj2" fmla="val 302744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56">
            <a:extLst>
              <a:ext uri="{FF2B5EF4-FFF2-40B4-BE49-F238E27FC236}">
                <a16:creationId xmlns:a16="http://schemas.microsoft.com/office/drawing/2014/main" id="{E9C2128D-7127-4151-A20C-1197683BF2C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40" y="2983686"/>
            <a:ext cx="1528709" cy="1383139"/>
          </a:xfrm>
          <a:prstGeom prst="bentConnector3">
            <a:avLst>
              <a:gd name="adj1" fmla="val 5324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56">
            <a:extLst>
              <a:ext uri="{FF2B5EF4-FFF2-40B4-BE49-F238E27FC236}">
                <a16:creationId xmlns:a16="http://schemas.microsoft.com/office/drawing/2014/main" id="{2973BBC1-1C5F-458E-A016-FD758E447D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6"/>
            <a:ext cx="813735" cy="1683948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56">
            <a:extLst>
              <a:ext uri="{FF2B5EF4-FFF2-40B4-BE49-F238E27FC236}">
                <a16:creationId xmlns:a16="http://schemas.microsoft.com/office/drawing/2014/main" id="{94DC209D-27D1-4A9E-9A13-41665E7FF0CE}"/>
              </a:ext>
            </a:extLst>
          </p:cNvPr>
          <p:cNvCxnSpPr>
            <a:cxnSpLocks/>
          </p:cNvCxnSpPr>
          <p:nvPr/>
        </p:nvCxnSpPr>
        <p:spPr>
          <a:xfrm>
            <a:off x="2375230" y="465805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56">
            <a:extLst>
              <a:ext uri="{FF2B5EF4-FFF2-40B4-BE49-F238E27FC236}">
                <a16:creationId xmlns:a16="http://schemas.microsoft.com/office/drawing/2014/main" id="{77DD1CD4-9730-44EC-91E2-5C9E600BAA9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7"/>
            <a:ext cx="812295" cy="1837277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56">
            <a:extLst>
              <a:ext uri="{FF2B5EF4-FFF2-40B4-BE49-F238E27FC236}">
                <a16:creationId xmlns:a16="http://schemas.microsoft.com/office/drawing/2014/main" id="{FB982657-D5E3-4A79-B1E8-3DD75CBB30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6"/>
            <a:ext cx="810912" cy="2259769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56">
            <a:extLst>
              <a:ext uri="{FF2B5EF4-FFF2-40B4-BE49-F238E27FC236}">
                <a16:creationId xmlns:a16="http://schemas.microsoft.com/office/drawing/2014/main" id="{B68866AC-77EB-42F7-9DE6-6E7049A5992D}"/>
              </a:ext>
            </a:extLst>
          </p:cNvPr>
          <p:cNvCxnSpPr>
            <a:cxnSpLocks/>
          </p:cNvCxnSpPr>
          <p:nvPr/>
        </p:nvCxnSpPr>
        <p:spPr>
          <a:xfrm>
            <a:off x="2378122" y="523530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56">
            <a:extLst>
              <a:ext uri="{FF2B5EF4-FFF2-40B4-BE49-F238E27FC236}">
                <a16:creationId xmlns:a16="http://schemas.microsoft.com/office/drawing/2014/main" id="{0ABB24D6-7AE1-449F-805C-4DB57F4CE26A}"/>
              </a:ext>
            </a:extLst>
          </p:cNvPr>
          <p:cNvCxnSpPr>
            <a:cxnSpLocks/>
            <a:stCxn id="8" idx="3"/>
            <a:endCxn id="18" idx="3"/>
          </p:cNvCxnSpPr>
          <p:nvPr/>
        </p:nvCxnSpPr>
        <p:spPr>
          <a:xfrm>
            <a:off x="1550140" y="2983687"/>
            <a:ext cx="415175" cy="1135841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56">
            <a:extLst>
              <a:ext uri="{FF2B5EF4-FFF2-40B4-BE49-F238E27FC236}">
                <a16:creationId xmlns:a16="http://schemas.microsoft.com/office/drawing/2014/main" id="{91F6E739-09E3-4461-9EE5-15189E7F6479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2414592" y="2290619"/>
            <a:ext cx="642350" cy="743784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56">
            <a:extLst>
              <a:ext uri="{FF2B5EF4-FFF2-40B4-BE49-F238E27FC236}">
                <a16:creationId xmlns:a16="http://schemas.microsoft.com/office/drawing/2014/main" id="{B49EAF7B-342F-349C-13D1-BA81BFF6FC82}"/>
              </a:ext>
            </a:extLst>
          </p:cNvPr>
          <p:cNvCxnSpPr>
            <a:cxnSpLocks/>
          </p:cNvCxnSpPr>
          <p:nvPr/>
        </p:nvCxnSpPr>
        <p:spPr>
          <a:xfrm rot="10800000">
            <a:off x="4213896" y="3370211"/>
            <a:ext cx="1745519" cy="108886"/>
          </a:xfrm>
          <a:prstGeom prst="bentConnector3">
            <a:avLst>
              <a:gd name="adj1" fmla="val 67704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6">
            <a:extLst>
              <a:ext uri="{FF2B5EF4-FFF2-40B4-BE49-F238E27FC236}">
                <a16:creationId xmlns:a16="http://schemas.microsoft.com/office/drawing/2014/main" id="{92F17629-697B-04AF-647C-0F92F4609D53}"/>
              </a:ext>
            </a:extLst>
          </p:cNvPr>
          <p:cNvCxnSpPr>
            <a:cxnSpLocks/>
          </p:cNvCxnSpPr>
          <p:nvPr/>
        </p:nvCxnSpPr>
        <p:spPr>
          <a:xfrm>
            <a:off x="2388377" y="477810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56">
            <a:extLst>
              <a:ext uri="{FF2B5EF4-FFF2-40B4-BE49-F238E27FC236}">
                <a16:creationId xmlns:a16="http://schemas.microsoft.com/office/drawing/2014/main" id="{4F09E56D-F40E-29BA-8FA9-0AECD59D1FD3}"/>
              </a:ext>
            </a:extLst>
          </p:cNvPr>
          <p:cNvCxnSpPr>
            <a:cxnSpLocks/>
            <a:stCxn id="90" idx="0"/>
            <a:endCxn id="89" idx="2"/>
          </p:cNvCxnSpPr>
          <p:nvPr/>
        </p:nvCxnSpPr>
        <p:spPr>
          <a:xfrm rot="5400000" flipH="1" flipV="1">
            <a:off x="3782529" y="3603615"/>
            <a:ext cx="222845" cy="129442"/>
          </a:xfrm>
          <a:prstGeom prst="bentConnector3">
            <a:avLst>
              <a:gd name="adj1" fmla="val 60258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A3457C-6E18-60E9-8053-0C6E5F96FF8C}"/>
              </a:ext>
            </a:extLst>
          </p:cNvPr>
          <p:cNvGrpSpPr/>
          <p:nvPr/>
        </p:nvGrpSpPr>
        <p:grpSpPr>
          <a:xfrm>
            <a:off x="940457" y="1559335"/>
            <a:ext cx="685800" cy="685800"/>
            <a:chOff x="8717280" y="2379218"/>
            <a:chExt cx="914400" cy="914400"/>
          </a:xfrm>
        </p:grpSpPr>
        <p:pic>
          <p:nvPicPr>
            <p:cNvPr id="29" name="Graphic 28" descr="Satellite with solid fill">
              <a:extLst>
                <a:ext uri="{FF2B5EF4-FFF2-40B4-BE49-F238E27FC236}">
                  <a16:creationId xmlns:a16="http://schemas.microsoft.com/office/drawing/2014/main" id="{B1084F37-555A-9A04-0744-DF4BE68FA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17280" y="2379218"/>
              <a:ext cx="914400" cy="914400"/>
            </a:xfrm>
            <a:prstGeom prst="rect">
              <a:avLst/>
            </a:prstGeom>
          </p:spPr>
        </p:pic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1D6889B-2C3A-3546-A66A-8B3F3731B9D2}"/>
                </a:ext>
              </a:extLst>
            </p:cNvPr>
            <p:cNvSpPr/>
            <p:nvPr/>
          </p:nvSpPr>
          <p:spPr>
            <a:xfrm>
              <a:off x="9089136" y="2746756"/>
              <a:ext cx="170688" cy="1793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1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E9DD23A-4E3B-E2D4-AFD7-4D08AE56E2B5}"/>
              </a:ext>
            </a:extLst>
          </p:cNvPr>
          <p:cNvSpPr/>
          <p:nvPr/>
        </p:nvSpPr>
        <p:spPr>
          <a:xfrm>
            <a:off x="7449599" y="3284855"/>
            <a:ext cx="1585932" cy="7252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50" b="1" dirty="0">
                <a:solidFill>
                  <a:schemeClr val="tx1"/>
                </a:solidFill>
              </a:rPr>
              <a:t>Scenario step:</a:t>
            </a:r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825" dirty="0">
                <a:solidFill>
                  <a:schemeClr val="tx1"/>
                </a:solidFill>
              </a:rPr>
              <a:t>Agent 1 sends measurement request to Agent 2</a:t>
            </a:r>
          </a:p>
          <a:p>
            <a:endParaRPr lang="en-US" sz="825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17B206-6CA7-077D-4FD3-9EFF74A41F8E}"/>
              </a:ext>
            </a:extLst>
          </p:cNvPr>
          <p:cNvSpPr txBox="1"/>
          <p:nvPr/>
        </p:nvSpPr>
        <p:spPr>
          <a:xfrm>
            <a:off x="2863149" y="3852780"/>
            <a:ext cx="75054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 Message</a:t>
            </a:r>
          </a:p>
        </p:txBody>
      </p:sp>
      <p:pic>
        <p:nvPicPr>
          <p:cNvPr id="33" name="Graphic 32" descr="Speech with solid fill">
            <a:extLst>
              <a:ext uri="{FF2B5EF4-FFF2-40B4-BE49-F238E27FC236}">
                <a16:creationId xmlns:a16="http://schemas.microsoft.com/office/drawing/2014/main" id="{7D210186-27D1-AF07-2A95-78B7FF464A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099658" y="4031499"/>
            <a:ext cx="958970" cy="96356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8C96267-8E09-83C2-555D-0198E16E30CB}"/>
              </a:ext>
            </a:extLst>
          </p:cNvPr>
          <p:cNvSpPr txBox="1"/>
          <p:nvPr/>
        </p:nvSpPr>
        <p:spPr>
          <a:xfrm>
            <a:off x="3263226" y="4242442"/>
            <a:ext cx="724318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“Outgoing message placed in buffer. Updating current buffer state…”</a:t>
            </a:r>
          </a:p>
        </p:txBody>
      </p:sp>
    </p:spTree>
    <p:extLst>
      <p:ext uri="{BB962C8B-B14F-4D97-AF65-F5344CB8AC3E}">
        <p14:creationId xmlns:p14="http://schemas.microsoft.com/office/powerpoint/2010/main" val="4072079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Module - Plan Execution 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273567" y="1693778"/>
            <a:ext cx="6039353" cy="3887656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383238" y="2532055"/>
            <a:ext cx="1616216" cy="32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317336" y="4437964"/>
            <a:ext cx="1484408" cy="32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273566" y="2247901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273566" y="2846895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5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273566" y="4125060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273566" y="4724053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5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1742367" y="2692459"/>
            <a:ext cx="3217187" cy="2840066"/>
          </a:xfrm>
          <a:prstGeom prst="roundRect">
            <a:avLst>
              <a:gd name="adj" fmla="val 3300"/>
            </a:avLst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9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5961217" y="3284856"/>
            <a:ext cx="980428" cy="230617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5965904" y="4106166"/>
            <a:ext cx="980428" cy="230617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25" i="1" dirty="0">
                <a:solidFill>
                  <a:sysClr val="windowText" lastClr="000000"/>
                </a:solidFill>
              </a:rPr>
              <a:t>Planning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585205" y="2983685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582042" y="2399639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579442" y="4860290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580741" y="4261297"/>
            <a:ext cx="691523" cy="554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1550139" y="4261297"/>
            <a:ext cx="277529" cy="554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1550139" y="4860291"/>
            <a:ext cx="280941" cy="554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A95947-F6FE-37CA-E02B-B0F9DFACB9A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451431" y="3515473"/>
            <a:ext cx="4687" cy="590693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2680523" y="2052024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4133304" y="2051602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1550139" y="2196681"/>
            <a:ext cx="1130384" cy="1880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3534793" y="2196259"/>
            <a:ext cx="598511" cy="422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2588028" y="1804971"/>
            <a:ext cx="2460880" cy="676916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i="1" dirty="0">
                <a:solidFill>
                  <a:sysClr val="windowText" lastClr="000000"/>
                </a:solidFill>
              </a:rPr>
              <a:t>Simulation Maintenance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3534793" y="1974360"/>
            <a:ext cx="506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351ABAC9-95DA-DB64-1D76-AEB49F238802}"/>
              </a:ext>
            </a:extLst>
          </p:cNvPr>
          <p:cNvSpPr/>
          <p:nvPr/>
        </p:nvSpPr>
        <p:spPr>
          <a:xfrm rot="16200000">
            <a:off x="1522271" y="4428337"/>
            <a:ext cx="886086" cy="268466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i="1" dirty="0">
                <a:solidFill>
                  <a:sysClr val="windowText" lastClr="000000"/>
                </a:solidFill>
              </a:rPr>
              <a:t>Network Emulator</a:t>
            </a: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217BB112-4919-5EF6-1341-F6C36B25E02B}"/>
              </a:ext>
            </a:extLst>
          </p:cNvPr>
          <p:cNvSpPr/>
          <p:nvPr/>
        </p:nvSpPr>
        <p:spPr>
          <a:xfrm>
            <a:off x="2452767" y="3015925"/>
            <a:ext cx="2278861" cy="2368484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88" i="1" dirty="0">
                <a:solidFill>
                  <a:sysClr val="windowText" lastClr="000000"/>
                </a:solidFill>
              </a:rPr>
              <a:t>Platform Emulator</a:t>
            </a:r>
          </a:p>
        </p:txBody>
      </p:sp>
      <p:sp>
        <p:nvSpPr>
          <p:cNvPr id="60" name="Rounded Rectangle 29">
            <a:extLst>
              <a:ext uri="{FF2B5EF4-FFF2-40B4-BE49-F238E27FC236}">
                <a16:creationId xmlns:a16="http://schemas.microsoft.com/office/drawing/2014/main" id="{FF61DADA-E76D-99A4-ABE1-66DEFE816698}"/>
              </a:ext>
            </a:extLst>
          </p:cNvPr>
          <p:cNvSpPr/>
          <p:nvPr/>
        </p:nvSpPr>
        <p:spPr>
          <a:xfrm>
            <a:off x="3070157" y="5037986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Payload</a:t>
            </a:r>
          </a:p>
        </p:txBody>
      </p:sp>
      <p:cxnSp>
        <p:nvCxnSpPr>
          <p:cNvPr id="147" name="Elbow Connector 56">
            <a:extLst>
              <a:ext uri="{FF2B5EF4-FFF2-40B4-BE49-F238E27FC236}">
                <a16:creationId xmlns:a16="http://schemas.microsoft.com/office/drawing/2014/main" id="{C4502423-406F-A3F6-1567-395AD1537D7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092771" y="3833545"/>
            <a:ext cx="1873133" cy="38792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56">
            <a:extLst>
              <a:ext uri="{FF2B5EF4-FFF2-40B4-BE49-F238E27FC236}">
                <a16:creationId xmlns:a16="http://schemas.microsoft.com/office/drawing/2014/main" id="{8F38ED55-85B4-23DF-B418-4B917428540D}"/>
              </a:ext>
            </a:extLst>
          </p:cNvPr>
          <p:cNvCxnSpPr>
            <a:cxnSpLocks/>
            <a:stCxn id="89" idx="0"/>
            <a:endCxn id="12" idx="1"/>
          </p:cNvCxnSpPr>
          <p:nvPr/>
        </p:nvCxnSpPr>
        <p:spPr>
          <a:xfrm rot="16200000" flipH="1">
            <a:off x="4927359" y="2366308"/>
            <a:ext cx="65170" cy="2002544"/>
          </a:xfrm>
          <a:prstGeom prst="bentConnector4">
            <a:avLst>
              <a:gd name="adj1" fmla="val -263082"/>
              <a:gd name="adj2" fmla="val 44455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29">
            <a:extLst>
              <a:ext uri="{FF2B5EF4-FFF2-40B4-BE49-F238E27FC236}">
                <a16:creationId xmlns:a16="http://schemas.microsoft.com/office/drawing/2014/main" id="{AD0BCC4D-3FD7-21C3-0DE9-F78C5720B017}"/>
              </a:ext>
            </a:extLst>
          </p:cNvPr>
          <p:cNvSpPr/>
          <p:nvPr/>
        </p:nvSpPr>
        <p:spPr>
          <a:xfrm>
            <a:off x="2666632" y="3509089"/>
            <a:ext cx="500715" cy="17883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Reactive Planner</a:t>
            </a:r>
          </a:p>
        </p:txBody>
      </p:sp>
      <p:sp>
        <p:nvSpPr>
          <p:cNvPr id="72" name="Rounded Rectangle 29">
            <a:extLst>
              <a:ext uri="{FF2B5EF4-FFF2-40B4-BE49-F238E27FC236}">
                <a16:creationId xmlns:a16="http://schemas.microsoft.com/office/drawing/2014/main" id="{84D4896E-930E-472B-B585-48CDAD784539}"/>
              </a:ext>
            </a:extLst>
          </p:cNvPr>
          <p:cNvSpPr/>
          <p:nvPr/>
        </p:nvSpPr>
        <p:spPr>
          <a:xfrm>
            <a:off x="3070157" y="4744167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Comms</a:t>
            </a:r>
            <a:endParaRPr lang="en-US" sz="450" i="1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29">
            <a:extLst>
              <a:ext uri="{FF2B5EF4-FFF2-40B4-BE49-F238E27FC236}">
                <a16:creationId xmlns:a16="http://schemas.microsoft.com/office/drawing/2014/main" id="{117013F9-A97F-4F7A-B68C-0B8700601C16}"/>
              </a:ext>
            </a:extLst>
          </p:cNvPr>
          <p:cNvSpPr/>
          <p:nvPr/>
        </p:nvSpPr>
        <p:spPr>
          <a:xfrm>
            <a:off x="3070157" y="4450349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EPS</a:t>
            </a:r>
          </a:p>
        </p:txBody>
      </p:sp>
      <p:sp>
        <p:nvSpPr>
          <p:cNvPr id="75" name="Rounded Rectangle 29">
            <a:extLst>
              <a:ext uri="{FF2B5EF4-FFF2-40B4-BE49-F238E27FC236}">
                <a16:creationId xmlns:a16="http://schemas.microsoft.com/office/drawing/2014/main" id="{9EBDCE34-BAB4-4345-9C48-CB22D85302A0}"/>
              </a:ext>
            </a:extLst>
          </p:cNvPr>
          <p:cNvSpPr/>
          <p:nvPr/>
        </p:nvSpPr>
        <p:spPr>
          <a:xfrm>
            <a:off x="3070157" y="4156530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GNC</a:t>
            </a:r>
          </a:p>
        </p:txBody>
      </p:sp>
      <p:sp>
        <p:nvSpPr>
          <p:cNvPr id="76" name="Rounded Rectangle 29">
            <a:extLst>
              <a:ext uri="{FF2B5EF4-FFF2-40B4-BE49-F238E27FC236}">
                <a16:creationId xmlns:a16="http://schemas.microsoft.com/office/drawing/2014/main" id="{EC542895-4B0F-4E1E-9A51-400E8AB0FFA4}"/>
              </a:ext>
            </a:extLst>
          </p:cNvPr>
          <p:cNvSpPr/>
          <p:nvPr/>
        </p:nvSpPr>
        <p:spPr>
          <a:xfrm>
            <a:off x="2618014" y="3255591"/>
            <a:ext cx="1931444" cy="81806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>
                <a:solidFill>
                  <a:sysClr val="windowText" lastClr="000000"/>
                </a:solidFill>
              </a:rPr>
              <a:t>CDH</a:t>
            </a:r>
          </a:p>
        </p:txBody>
      </p:sp>
      <p:sp>
        <p:nvSpPr>
          <p:cNvPr id="89" name="Rounded Rectangle 29">
            <a:extLst>
              <a:ext uri="{FF2B5EF4-FFF2-40B4-BE49-F238E27FC236}">
                <a16:creationId xmlns:a16="http://schemas.microsoft.com/office/drawing/2014/main" id="{A089AF54-A214-49A0-8D78-1A76942FC697}"/>
              </a:ext>
            </a:extLst>
          </p:cNvPr>
          <p:cNvSpPr/>
          <p:nvPr/>
        </p:nvSpPr>
        <p:spPr>
          <a:xfrm>
            <a:off x="3708315" y="3334995"/>
            <a:ext cx="500715" cy="221918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Memory Emulator</a:t>
            </a:r>
          </a:p>
        </p:txBody>
      </p:sp>
      <p:sp>
        <p:nvSpPr>
          <p:cNvPr id="90" name="Rounded Rectangle 29">
            <a:extLst>
              <a:ext uri="{FF2B5EF4-FFF2-40B4-BE49-F238E27FC236}">
                <a16:creationId xmlns:a16="http://schemas.microsoft.com/office/drawing/2014/main" id="{7A899FE2-096C-4441-BC96-893DB6260128}"/>
              </a:ext>
            </a:extLst>
          </p:cNvPr>
          <p:cNvSpPr/>
          <p:nvPr/>
        </p:nvSpPr>
        <p:spPr>
          <a:xfrm>
            <a:off x="3578873" y="3779757"/>
            <a:ext cx="500715" cy="186091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Operations Executor</a:t>
            </a:r>
          </a:p>
        </p:txBody>
      </p:sp>
      <p:cxnSp>
        <p:nvCxnSpPr>
          <p:cNvPr id="105" name="Elbow Connector 56">
            <a:extLst>
              <a:ext uri="{FF2B5EF4-FFF2-40B4-BE49-F238E27FC236}">
                <a16:creationId xmlns:a16="http://schemas.microsoft.com/office/drawing/2014/main" id="{F5DF90EF-91A2-423E-827C-D647B4163013}"/>
              </a:ext>
            </a:extLst>
          </p:cNvPr>
          <p:cNvCxnSpPr>
            <a:cxnSpLocks/>
            <a:stCxn id="75" idx="1"/>
            <a:endCxn id="90" idx="1"/>
          </p:cNvCxnSpPr>
          <p:nvPr/>
        </p:nvCxnSpPr>
        <p:spPr>
          <a:xfrm rot="10800000" flipH="1">
            <a:off x="3070157" y="3872804"/>
            <a:ext cx="508716" cy="400405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56">
            <a:extLst>
              <a:ext uri="{FF2B5EF4-FFF2-40B4-BE49-F238E27FC236}">
                <a16:creationId xmlns:a16="http://schemas.microsoft.com/office/drawing/2014/main" id="{1276588E-6E95-4E3A-9113-31E5B78741FD}"/>
              </a:ext>
            </a:extLst>
          </p:cNvPr>
          <p:cNvCxnSpPr>
            <a:cxnSpLocks/>
            <a:stCxn id="73" idx="1"/>
            <a:endCxn id="90" idx="1"/>
          </p:cNvCxnSpPr>
          <p:nvPr/>
        </p:nvCxnSpPr>
        <p:spPr>
          <a:xfrm rot="10800000" flipH="1">
            <a:off x="3070157" y="3872804"/>
            <a:ext cx="508716" cy="694223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56">
            <a:extLst>
              <a:ext uri="{FF2B5EF4-FFF2-40B4-BE49-F238E27FC236}">
                <a16:creationId xmlns:a16="http://schemas.microsoft.com/office/drawing/2014/main" id="{7E7DCF36-0AD7-4A5C-A0F2-A60BC87135E2}"/>
              </a:ext>
            </a:extLst>
          </p:cNvPr>
          <p:cNvCxnSpPr>
            <a:cxnSpLocks/>
            <a:stCxn id="72" idx="1"/>
            <a:endCxn id="90" idx="1"/>
          </p:cNvCxnSpPr>
          <p:nvPr/>
        </p:nvCxnSpPr>
        <p:spPr>
          <a:xfrm rot="10800000" flipH="1">
            <a:off x="3070157" y="3872804"/>
            <a:ext cx="508716" cy="988042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6">
            <a:extLst>
              <a:ext uri="{FF2B5EF4-FFF2-40B4-BE49-F238E27FC236}">
                <a16:creationId xmlns:a16="http://schemas.microsoft.com/office/drawing/2014/main" id="{EE80653F-58C9-448D-9038-26256F33A14C}"/>
              </a:ext>
            </a:extLst>
          </p:cNvPr>
          <p:cNvCxnSpPr>
            <a:cxnSpLocks/>
            <a:stCxn id="60" idx="1"/>
            <a:endCxn id="90" idx="1"/>
          </p:cNvCxnSpPr>
          <p:nvPr/>
        </p:nvCxnSpPr>
        <p:spPr>
          <a:xfrm rot="10800000" flipH="1">
            <a:off x="3070157" y="3872803"/>
            <a:ext cx="508716" cy="1281861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56">
            <a:extLst>
              <a:ext uri="{FF2B5EF4-FFF2-40B4-BE49-F238E27FC236}">
                <a16:creationId xmlns:a16="http://schemas.microsoft.com/office/drawing/2014/main" id="{0A3C5567-7911-4126-A03D-4F9D0E9372E2}"/>
              </a:ext>
            </a:extLst>
          </p:cNvPr>
          <p:cNvCxnSpPr>
            <a:cxnSpLocks/>
            <a:stCxn id="90" idx="2"/>
            <a:endCxn id="75" idx="3"/>
          </p:cNvCxnSpPr>
          <p:nvPr/>
        </p:nvCxnSpPr>
        <p:spPr>
          <a:xfrm rot="5400000">
            <a:off x="3547486" y="3991462"/>
            <a:ext cx="307360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56">
            <a:extLst>
              <a:ext uri="{FF2B5EF4-FFF2-40B4-BE49-F238E27FC236}">
                <a16:creationId xmlns:a16="http://schemas.microsoft.com/office/drawing/2014/main" id="{650CE2F8-3AF4-4B08-927F-647C746D5826}"/>
              </a:ext>
            </a:extLst>
          </p:cNvPr>
          <p:cNvCxnSpPr>
            <a:cxnSpLocks/>
            <a:stCxn id="90" idx="2"/>
            <a:endCxn id="73" idx="3"/>
          </p:cNvCxnSpPr>
          <p:nvPr/>
        </p:nvCxnSpPr>
        <p:spPr>
          <a:xfrm rot="5400000">
            <a:off x="3400577" y="4138371"/>
            <a:ext cx="601178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56">
            <a:extLst>
              <a:ext uri="{FF2B5EF4-FFF2-40B4-BE49-F238E27FC236}">
                <a16:creationId xmlns:a16="http://schemas.microsoft.com/office/drawing/2014/main" id="{81354236-E510-40FB-A081-2E061FAF211D}"/>
              </a:ext>
            </a:extLst>
          </p:cNvPr>
          <p:cNvCxnSpPr>
            <a:cxnSpLocks/>
            <a:stCxn id="90" idx="2"/>
            <a:endCxn id="72" idx="3"/>
          </p:cNvCxnSpPr>
          <p:nvPr/>
        </p:nvCxnSpPr>
        <p:spPr>
          <a:xfrm rot="5400000">
            <a:off x="3253668" y="4285280"/>
            <a:ext cx="894997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56">
            <a:extLst>
              <a:ext uri="{FF2B5EF4-FFF2-40B4-BE49-F238E27FC236}">
                <a16:creationId xmlns:a16="http://schemas.microsoft.com/office/drawing/2014/main" id="{74371965-3CBC-4202-90CC-34368C216DDF}"/>
              </a:ext>
            </a:extLst>
          </p:cNvPr>
          <p:cNvCxnSpPr>
            <a:cxnSpLocks/>
            <a:stCxn id="90" idx="2"/>
            <a:endCxn id="60" idx="3"/>
          </p:cNvCxnSpPr>
          <p:nvPr/>
        </p:nvCxnSpPr>
        <p:spPr>
          <a:xfrm rot="5400000">
            <a:off x="3106757" y="4432190"/>
            <a:ext cx="1188816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56">
            <a:extLst>
              <a:ext uri="{FF2B5EF4-FFF2-40B4-BE49-F238E27FC236}">
                <a16:creationId xmlns:a16="http://schemas.microsoft.com/office/drawing/2014/main" id="{DD8C3B6D-2674-428C-BC26-3A80B5A5473E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2099547" y="4562571"/>
            <a:ext cx="970613" cy="386623"/>
          </a:xfrm>
          <a:prstGeom prst="bentConnector3">
            <a:avLst>
              <a:gd name="adj1" fmla="val 87683"/>
            </a:avLst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56">
            <a:extLst>
              <a:ext uri="{FF2B5EF4-FFF2-40B4-BE49-F238E27FC236}">
                <a16:creationId xmlns:a16="http://schemas.microsoft.com/office/drawing/2014/main" id="{F5229F95-BCB5-4C9F-A7C6-4D267755FE5F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3577966" y="3445954"/>
            <a:ext cx="631064" cy="1809949"/>
          </a:xfrm>
          <a:prstGeom prst="bentConnector4">
            <a:avLst>
              <a:gd name="adj1" fmla="val -27168"/>
              <a:gd name="adj2" fmla="val 9937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56">
            <a:extLst>
              <a:ext uri="{FF2B5EF4-FFF2-40B4-BE49-F238E27FC236}">
                <a16:creationId xmlns:a16="http://schemas.microsoft.com/office/drawing/2014/main" id="{F38834F7-AB5C-4070-98DC-D7AEAFD00312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3576016" y="3445954"/>
            <a:ext cx="633014" cy="1503238"/>
          </a:xfrm>
          <a:prstGeom prst="bentConnector4">
            <a:avLst>
              <a:gd name="adj1" fmla="val -27085"/>
              <a:gd name="adj2" fmla="val 9956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56">
            <a:extLst>
              <a:ext uri="{FF2B5EF4-FFF2-40B4-BE49-F238E27FC236}">
                <a16:creationId xmlns:a16="http://schemas.microsoft.com/office/drawing/2014/main" id="{3F311BAA-2BE1-4980-A029-D469D899B8DE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4079589" y="3872803"/>
            <a:ext cx="1886315" cy="411422"/>
          </a:xfrm>
          <a:prstGeom prst="bentConnector3">
            <a:avLst>
              <a:gd name="adj1" fmla="val 38891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56">
            <a:extLst>
              <a:ext uri="{FF2B5EF4-FFF2-40B4-BE49-F238E27FC236}">
                <a16:creationId xmlns:a16="http://schemas.microsoft.com/office/drawing/2014/main" id="{F1B0D1BB-E82B-4F3B-B8FF-B040DD6FD753}"/>
              </a:ext>
            </a:extLst>
          </p:cNvPr>
          <p:cNvCxnSpPr>
            <a:cxnSpLocks/>
            <a:stCxn id="180" idx="3"/>
          </p:cNvCxnSpPr>
          <p:nvPr/>
        </p:nvCxnSpPr>
        <p:spPr>
          <a:xfrm>
            <a:off x="3167347" y="3598506"/>
            <a:ext cx="405753" cy="19142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56">
            <a:extLst>
              <a:ext uri="{FF2B5EF4-FFF2-40B4-BE49-F238E27FC236}">
                <a16:creationId xmlns:a16="http://schemas.microsoft.com/office/drawing/2014/main" id="{6A04DC9D-A6D7-4E03-B2D3-EA2386F340DE}"/>
              </a:ext>
            </a:extLst>
          </p:cNvPr>
          <p:cNvCxnSpPr>
            <a:cxnSpLocks/>
          </p:cNvCxnSpPr>
          <p:nvPr/>
        </p:nvCxnSpPr>
        <p:spPr>
          <a:xfrm rot="10800000">
            <a:off x="3166461" y="3687921"/>
            <a:ext cx="406643" cy="145623"/>
          </a:xfrm>
          <a:prstGeom prst="bentConnector3">
            <a:avLst>
              <a:gd name="adj1" fmla="val 60541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56">
            <a:extLst>
              <a:ext uri="{FF2B5EF4-FFF2-40B4-BE49-F238E27FC236}">
                <a16:creationId xmlns:a16="http://schemas.microsoft.com/office/drawing/2014/main" id="{E9DC7D74-7045-4720-85E7-1B71F3C71EB9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V="1">
            <a:off x="3557623" y="3596647"/>
            <a:ext cx="333803" cy="32417"/>
          </a:xfrm>
          <a:prstGeom prst="bentConnector4">
            <a:avLst>
              <a:gd name="adj1" fmla="val 33380"/>
              <a:gd name="adj2" fmla="val 302744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56">
            <a:extLst>
              <a:ext uri="{FF2B5EF4-FFF2-40B4-BE49-F238E27FC236}">
                <a16:creationId xmlns:a16="http://schemas.microsoft.com/office/drawing/2014/main" id="{E9C2128D-7127-4151-A20C-1197683BF2C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40" y="2983686"/>
            <a:ext cx="1528709" cy="1383139"/>
          </a:xfrm>
          <a:prstGeom prst="bentConnector3">
            <a:avLst>
              <a:gd name="adj1" fmla="val 5324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56">
            <a:extLst>
              <a:ext uri="{FF2B5EF4-FFF2-40B4-BE49-F238E27FC236}">
                <a16:creationId xmlns:a16="http://schemas.microsoft.com/office/drawing/2014/main" id="{2973BBC1-1C5F-458E-A016-FD758E447D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6"/>
            <a:ext cx="813735" cy="1683948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56">
            <a:extLst>
              <a:ext uri="{FF2B5EF4-FFF2-40B4-BE49-F238E27FC236}">
                <a16:creationId xmlns:a16="http://schemas.microsoft.com/office/drawing/2014/main" id="{94DC209D-27D1-4A9E-9A13-41665E7FF0CE}"/>
              </a:ext>
            </a:extLst>
          </p:cNvPr>
          <p:cNvCxnSpPr>
            <a:cxnSpLocks/>
          </p:cNvCxnSpPr>
          <p:nvPr/>
        </p:nvCxnSpPr>
        <p:spPr>
          <a:xfrm>
            <a:off x="2375230" y="465805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56">
            <a:extLst>
              <a:ext uri="{FF2B5EF4-FFF2-40B4-BE49-F238E27FC236}">
                <a16:creationId xmlns:a16="http://schemas.microsoft.com/office/drawing/2014/main" id="{77DD1CD4-9730-44EC-91E2-5C9E600BAA9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7"/>
            <a:ext cx="812295" cy="1837277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56">
            <a:extLst>
              <a:ext uri="{FF2B5EF4-FFF2-40B4-BE49-F238E27FC236}">
                <a16:creationId xmlns:a16="http://schemas.microsoft.com/office/drawing/2014/main" id="{FB982657-D5E3-4A79-B1E8-3DD75CBB30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6"/>
            <a:ext cx="810912" cy="2259769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56">
            <a:extLst>
              <a:ext uri="{FF2B5EF4-FFF2-40B4-BE49-F238E27FC236}">
                <a16:creationId xmlns:a16="http://schemas.microsoft.com/office/drawing/2014/main" id="{B68866AC-77EB-42F7-9DE6-6E7049A5992D}"/>
              </a:ext>
            </a:extLst>
          </p:cNvPr>
          <p:cNvCxnSpPr>
            <a:cxnSpLocks/>
          </p:cNvCxnSpPr>
          <p:nvPr/>
        </p:nvCxnSpPr>
        <p:spPr>
          <a:xfrm>
            <a:off x="2378122" y="523530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56">
            <a:extLst>
              <a:ext uri="{FF2B5EF4-FFF2-40B4-BE49-F238E27FC236}">
                <a16:creationId xmlns:a16="http://schemas.microsoft.com/office/drawing/2014/main" id="{0ABB24D6-7AE1-449F-805C-4DB57F4CE26A}"/>
              </a:ext>
            </a:extLst>
          </p:cNvPr>
          <p:cNvCxnSpPr>
            <a:cxnSpLocks/>
            <a:stCxn id="8" idx="3"/>
            <a:endCxn id="18" idx="3"/>
          </p:cNvCxnSpPr>
          <p:nvPr/>
        </p:nvCxnSpPr>
        <p:spPr>
          <a:xfrm>
            <a:off x="1550140" y="2983687"/>
            <a:ext cx="415175" cy="1135841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56">
            <a:extLst>
              <a:ext uri="{FF2B5EF4-FFF2-40B4-BE49-F238E27FC236}">
                <a16:creationId xmlns:a16="http://schemas.microsoft.com/office/drawing/2014/main" id="{91F6E739-09E3-4461-9EE5-15189E7F6479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2414592" y="2290619"/>
            <a:ext cx="642350" cy="743784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56">
            <a:extLst>
              <a:ext uri="{FF2B5EF4-FFF2-40B4-BE49-F238E27FC236}">
                <a16:creationId xmlns:a16="http://schemas.microsoft.com/office/drawing/2014/main" id="{B49EAF7B-342F-349C-13D1-BA81BFF6FC82}"/>
              </a:ext>
            </a:extLst>
          </p:cNvPr>
          <p:cNvCxnSpPr>
            <a:cxnSpLocks/>
          </p:cNvCxnSpPr>
          <p:nvPr/>
        </p:nvCxnSpPr>
        <p:spPr>
          <a:xfrm rot="10800000">
            <a:off x="4213896" y="3370211"/>
            <a:ext cx="1745519" cy="108886"/>
          </a:xfrm>
          <a:prstGeom prst="bentConnector3">
            <a:avLst>
              <a:gd name="adj1" fmla="val 67704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6">
            <a:extLst>
              <a:ext uri="{FF2B5EF4-FFF2-40B4-BE49-F238E27FC236}">
                <a16:creationId xmlns:a16="http://schemas.microsoft.com/office/drawing/2014/main" id="{92F17629-697B-04AF-647C-0F92F4609D53}"/>
              </a:ext>
            </a:extLst>
          </p:cNvPr>
          <p:cNvCxnSpPr>
            <a:cxnSpLocks/>
          </p:cNvCxnSpPr>
          <p:nvPr/>
        </p:nvCxnSpPr>
        <p:spPr>
          <a:xfrm>
            <a:off x="2388377" y="477810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56">
            <a:extLst>
              <a:ext uri="{FF2B5EF4-FFF2-40B4-BE49-F238E27FC236}">
                <a16:creationId xmlns:a16="http://schemas.microsoft.com/office/drawing/2014/main" id="{4F09E56D-F40E-29BA-8FA9-0AECD59D1FD3}"/>
              </a:ext>
            </a:extLst>
          </p:cNvPr>
          <p:cNvCxnSpPr>
            <a:cxnSpLocks/>
            <a:stCxn id="90" idx="0"/>
            <a:endCxn id="89" idx="2"/>
          </p:cNvCxnSpPr>
          <p:nvPr/>
        </p:nvCxnSpPr>
        <p:spPr>
          <a:xfrm rot="5400000" flipH="1" flipV="1">
            <a:off x="3782529" y="3603615"/>
            <a:ext cx="222845" cy="129442"/>
          </a:xfrm>
          <a:prstGeom prst="bentConnector3">
            <a:avLst>
              <a:gd name="adj1" fmla="val 60258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A3457C-6E18-60E9-8053-0C6E5F96FF8C}"/>
              </a:ext>
            </a:extLst>
          </p:cNvPr>
          <p:cNvGrpSpPr/>
          <p:nvPr/>
        </p:nvGrpSpPr>
        <p:grpSpPr>
          <a:xfrm>
            <a:off x="940457" y="1559335"/>
            <a:ext cx="685800" cy="685800"/>
            <a:chOff x="8717280" y="2379218"/>
            <a:chExt cx="914400" cy="914400"/>
          </a:xfrm>
        </p:grpSpPr>
        <p:pic>
          <p:nvPicPr>
            <p:cNvPr id="29" name="Graphic 28" descr="Satellite with solid fill">
              <a:extLst>
                <a:ext uri="{FF2B5EF4-FFF2-40B4-BE49-F238E27FC236}">
                  <a16:creationId xmlns:a16="http://schemas.microsoft.com/office/drawing/2014/main" id="{B1084F37-555A-9A04-0744-DF4BE68FA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17280" y="2379218"/>
              <a:ext cx="914400" cy="914400"/>
            </a:xfrm>
            <a:prstGeom prst="rect">
              <a:avLst/>
            </a:prstGeom>
          </p:spPr>
        </p:pic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1D6889B-2C3A-3546-A66A-8B3F3731B9D2}"/>
                </a:ext>
              </a:extLst>
            </p:cNvPr>
            <p:cNvSpPr/>
            <p:nvPr/>
          </p:nvSpPr>
          <p:spPr>
            <a:xfrm>
              <a:off x="9089136" y="2746756"/>
              <a:ext cx="170688" cy="1793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1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E9DD23A-4E3B-E2D4-AFD7-4D08AE56E2B5}"/>
              </a:ext>
            </a:extLst>
          </p:cNvPr>
          <p:cNvSpPr/>
          <p:nvPr/>
        </p:nvSpPr>
        <p:spPr>
          <a:xfrm>
            <a:off x="7449599" y="3284855"/>
            <a:ext cx="1585932" cy="7252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50" b="1" dirty="0">
                <a:solidFill>
                  <a:schemeClr val="tx1"/>
                </a:solidFill>
              </a:rPr>
              <a:t>Scenario step:</a:t>
            </a:r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825" dirty="0">
                <a:solidFill>
                  <a:schemeClr val="tx1"/>
                </a:solidFill>
              </a:rPr>
              <a:t>Agent 1 sends measurement request to Agent 2</a:t>
            </a:r>
          </a:p>
          <a:p>
            <a:endParaRPr lang="en-US" sz="825" dirty="0">
              <a:solidFill>
                <a:schemeClr val="tx1"/>
              </a:solidFill>
            </a:endParaRPr>
          </a:p>
        </p:txBody>
      </p:sp>
      <p:pic>
        <p:nvPicPr>
          <p:cNvPr id="3" name="Graphic 2" descr="Speech with solid fill">
            <a:extLst>
              <a:ext uri="{FF2B5EF4-FFF2-40B4-BE49-F238E27FC236}">
                <a16:creationId xmlns:a16="http://schemas.microsoft.com/office/drawing/2014/main" id="{7EFA0462-C7B6-E3E5-6155-270AA6FA5F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736920" y="3263976"/>
            <a:ext cx="837841" cy="60118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703351-0226-A9DC-FC45-49F83FEBA96D}"/>
              </a:ext>
            </a:extLst>
          </p:cNvPr>
          <p:cNvSpPr txBox="1"/>
          <p:nvPr/>
        </p:nvSpPr>
        <p:spPr>
          <a:xfrm>
            <a:off x="3825419" y="3429408"/>
            <a:ext cx="716721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7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“T is now T=2!”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17B206-6CA7-077D-4FD3-9EFF74A41F8E}"/>
              </a:ext>
            </a:extLst>
          </p:cNvPr>
          <p:cNvSpPr txBox="1"/>
          <p:nvPr/>
        </p:nvSpPr>
        <p:spPr>
          <a:xfrm>
            <a:off x="2884053" y="3857488"/>
            <a:ext cx="77024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-“Wait for access to agent 2”</a:t>
            </a:r>
          </a:p>
        </p:txBody>
      </p:sp>
      <p:pic>
        <p:nvPicPr>
          <p:cNvPr id="33" name="Graphic 32" descr="Speech with solid fill">
            <a:extLst>
              <a:ext uri="{FF2B5EF4-FFF2-40B4-BE49-F238E27FC236}">
                <a16:creationId xmlns:a16="http://schemas.microsoft.com/office/drawing/2014/main" id="{7D210186-27D1-AF07-2A95-78B7FF464A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099657" y="4031499"/>
            <a:ext cx="1342889" cy="96356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8C96267-8E09-83C2-555D-0198E16E30CB}"/>
              </a:ext>
            </a:extLst>
          </p:cNvPr>
          <p:cNvSpPr txBox="1"/>
          <p:nvPr/>
        </p:nvSpPr>
        <p:spPr>
          <a:xfrm>
            <a:off x="3308126" y="4246416"/>
            <a:ext cx="922596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“Waiting for access to agent 2…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Polling environment until access is confirmed…”</a:t>
            </a:r>
          </a:p>
        </p:txBody>
      </p:sp>
    </p:spTree>
    <p:extLst>
      <p:ext uri="{BB962C8B-B14F-4D97-AF65-F5344CB8AC3E}">
        <p14:creationId xmlns:p14="http://schemas.microsoft.com/office/powerpoint/2010/main" val="3517559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Module - Plan Execution 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273567" y="1693778"/>
            <a:ext cx="6039353" cy="3887656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383238" y="2532055"/>
            <a:ext cx="1616216" cy="32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317336" y="4437964"/>
            <a:ext cx="1484408" cy="32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273566" y="2247901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273566" y="2846895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5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273566" y="4125060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273566" y="4724053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5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1742367" y="2692459"/>
            <a:ext cx="3217187" cy="2840066"/>
          </a:xfrm>
          <a:prstGeom prst="roundRect">
            <a:avLst>
              <a:gd name="adj" fmla="val 3300"/>
            </a:avLst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9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5961217" y="3284856"/>
            <a:ext cx="980428" cy="230617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5965904" y="4106166"/>
            <a:ext cx="980428" cy="230617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25" i="1" dirty="0">
                <a:solidFill>
                  <a:sysClr val="windowText" lastClr="000000"/>
                </a:solidFill>
              </a:rPr>
              <a:t>Planning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585205" y="2983685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582042" y="2399639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579442" y="4860290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580741" y="4261297"/>
            <a:ext cx="691523" cy="554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1550139" y="4261297"/>
            <a:ext cx="277529" cy="554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1550139" y="4860291"/>
            <a:ext cx="280941" cy="554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A95947-F6FE-37CA-E02B-B0F9DFACB9A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451431" y="3515473"/>
            <a:ext cx="4687" cy="590693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2680523" y="2052024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4133304" y="2051602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1550139" y="2196681"/>
            <a:ext cx="1130384" cy="1880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3534793" y="2196259"/>
            <a:ext cx="598511" cy="422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2588028" y="1804971"/>
            <a:ext cx="2460880" cy="676916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i="1" dirty="0">
                <a:solidFill>
                  <a:sysClr val="windowText" lastClr="000000"/>
                </a:solidFill>
              </a:rPr>
              <a:t>Simulation Maintenance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3534793" y="1974360"/>
            <a:ext cx="506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351ABAC9-95DA-DB64-1D76-AEB49F238802}"/>
              </a:ext>
            </a:extLst>
          </p:cNvPr>
          <p:cNvSpPr/>
          <p:nvPr/>
        </p:nvSpPr>
        <p:spPr>
          <a:xfrm rot="16200000">
            <a:off x="1522271" y="4428337"/>
            <a:ext cx="886086" cy="268466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i="1" dirty="0">
                <a:solidFill>
                  <a:sysClr val="windowText" lastClr="000000"/>
                </a:solidFill>
              </a:rPr>
              <a:t>Network Emulator</a:t>
            </a: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217BB112-4919-5EF6-1341-F6C36B25E02B}"/>
              </a:ext>
            </a:extLst>
          </p:cNvPr>
          <p:cNvSpPr/>
          <p:nvPr/>
        </p:nvSpPr>
        <p:spPr>
          <a:xfrm>
            <a:off x="2452767" y="3015925"/>
            <a:ext cx="2278861" cy="2368484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88" i="1" dirty="0">
                <a:solidFill>
                  <a:sysClr val="windowText" lastClr="000000"/>
                </a:solidFill>
              </a:rPr>
              <a:t>Platform Emulator</a:t>
            </a:r>
          </a:p>
        </p:txBody>
      </p:sp>
      <p:sp>
        <p:nvSpPr>
          <p:cNvPr id="60" name="Rounded Rectangle 29">
            <a:extLst>
              <a:ext uri="{FF2B5EF4-FFF2-40B4-BE49-F238E27FC236}">
                <a16:creationId xmlns:a16="http://schemas.microsoft.com/office/drawing/2014/main" id="{FF61DADA-E76D-99A4-ABE1-66DEFE816698}"/>
              </a:ext>
            </a:extLst>
          </p:cNvPr>
          <p:cNvSpPr/>
          <p:nvPr/>
        </p:nvSpPr>
        <p:spPr>
          <a:xfrm>
            <a:off x="3070157" y="5037986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Payload</a:t>
            </a:r>
          </a:p>
        </p:txBody>
      </p:sp>
      <p:cxnSp>
        <p:nvCxnSpPr>
          <p:cNvPr id="147" name="Elbow Connector 56">
            <a:extLst>
              <a:ext uri="{FF2B5EF4-FFF2-40B4-BE49-F238E27FC236}">
                <a16:creationId xmlns:a16="http://schemas.microsoft.com/office/drawing/2014/main" id="{C4502423-406F-A3F6-1567-395AD1537D7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092771" y="3833545"/>
            <a:ext cx="1873133" cy="38792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56">
            <a:extLst>
              <a:ext uri="{FF2B5EF4-FFF2-40B4-BE49-F238E27FC236}">
                <a16:creationId xmlns:a16="http://schemas.microsoft.com/office/drawing/2014/main" id="{8F38ED55-85B4-23DF-B418-4B917428540D}"/>
              </a:ext>
            </a:extLst>
          </p:cNvPr>
          <p:cNvCxnSpPr>
            <a:cxnSpLocks/>
            <a:stCxn id="89" idx="0"/>
            <a:endCxn id="12" idx="1"/>
          </p:cNvCxnSpPr>
          <p:nvPr/>
        </p:nvCxnSpPr>
        <p:spPr>
          <a:xfrm rot="16200000" flipH="1">
            <a:off x="4927359" y="2366308"/>
            <a:ext cx="65170" cy="2002544"/>
          </a:xfrm>
          <a:prstGeom prst="bentConnector4">
            <a:avLst>
              <a:gd name="adj1" fmla="val -263082"/>
              <a:gd name="adj2" fmla="val 44455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29">
            <a:extLst>
              <a:ext uri="{FF2B5EF4-FFF2-40B4-BE49-F238E27FC236}">
                <a16:creationId xmlns:a16="http://schemas.microsoft.com/office/drawing/2014/main" id="{AD0BCC4D-3FD7-21C3-0DE9-F78C5720B017}"/>
              </a:ext>
            </a:extLst>
          </p:cNvPr>
          <p:cNvSpPr/>
          <p:nvPr/>
        </p:nvSpPr>
        <p:spPr>
          <a:xfrm>
            <a:off x="2666632" y="3509089"/>
            <a:ext cx="500715" cy="17883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Reactive Planner</a:t>
            </a:r>
          </a:p>
        </p:txBody>
      </p:sp>
      <p:sp>
        <p:nvSpPr>
          <p:cNvPr id="72" name="Rounded Rectangle 29">
            <a:extLst>
              <a:ext uri="{FF2B5EF4-FFF2-40B4-BE49-F238E27FC236}">
                <a16:creationId xmlns:a16="http://schemas.microsoft.com/office/drawing/2014/main" id="{84D4896E-930E-472B-B585-48CDAD784539}"/>
              </a:ext>
            </a:extLst>
          </p:cNvPr>
          <p:cNvSpPr/>
          <p:nvPr/>
        </p:nvSpPr>
        <p:spPr>
          <a:xfrm>
            <a:off x="3070157" y="4744167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Comms</a:t>
            </a:r>
            <a:endParaRPr lang="en-US" sz="450" i="1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29">
            <a:extLst>
              <a:ext uri="{FF2B5EF4-FFF2-40B4-BE49-F238E27FC236}">
                <a16:creationId xmlns:a16="http://schemas.microsoft.com/office/drawing/2014/main" id="{117013F9-A97F-4F7A-B68C-0B8700601C16}"/>
              </a:ext>
            </a:extLst>
          </p:cNvPr>
          <p:cNvSpPr/>
          <p:nvPr/>
        </p:nvSpPr>
        <p:spPr>
          <a:xfrm>
            <a:off x="3070157" y="4450349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EPS</a:t>
            </a:r>
          </a:p>
        </p:txBody>
      </p:sp>
      <p:sp>
        <p:nvSpPr>
          <p:cNvPr id="75" name="Rounded Rectangle 29">
            <a:extLst>
              <a:ext uri="{FF2B5EF4-FFF2-40B4-BE49-F238E27FC236}">
                <a16:creationId xmlns:a16="http://schemas.microsoft.com/office/drawing/2014/main" id="{9EBDCE34-BAB4-4345-9C48-CB22D85302A0}"/>
              </a:ext>
            </a:extLst>
          </p:cNvPr>
          <p:cNvSpPr/>
          <p:nvPr/>
        </p:nvSpPr>
        <p:spPr>
          <a:xfrm>
            <a:off x="3070157" y="4156530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GNC</a:t>
            </a:r>
          </a:p>
        </p:txBody>
      </p:sp>
      <p:sp>
        <p:nvSpPr>
          <p:cNvPr id="76" name="Rounded Rectangle 29">
            <a:extLst>
              <a:ext uri="{FF2B5EF4-FFF2-40B4-BE49-F238E27FC236}">
                <a16:creationId xmlns:a16="http://schemas.microsoft.com/office/drawing/2014/main" id="{EC542895-4B0F-4E1E-9A51-400E8AB0FFA4}"/>
              </a:ext>
            </a:extLst>
          </p:cNvPr>
          <p:cNvSpPr/>
          <p:nvPr/>
        </p:nvSpPr>
        <p:spPr>
          <a:xfrm>
            <a:off x="2618014" y="3255591"/>
            <a:ext cx="1931444" cy="81806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>
                <a:solidFill>
                  <a:sysClr val="windowText" lastClr="000000"/>
                </a:solidFill>
              </a:rPr>
              <a:t>CDH</a:t>
            </a:r>
          </a:p>
        </p:txBody>
      </p:sp>
      <p:sp>
        <p:nvSpPr>
          <p:cNvPr id="89" name="Rounded Rectangle 29">
            <a:extLst>
              <a:ext uri="{FF2B5EF4-FFF2-40B4-BE49-F238E27FC236}">
                <a16:creationId xmlns:a16="http://schemas.microsoft.com/office/drawing/2014/main" id="{A089AF54-A214-49A0-8D78-1A76942FC697}"/>
              </a:ext>
            </a:extLst>
          </p:cNvPr>
          <p:cNvSpPr/>
          <p:nvPr/>
        </p:nvSpPr>
        <p:spPr>
          <a:xfrm>
            <a:off x="3708315" y="3334995"/>
            <a:ext cx="500715" cy="221918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Memory Emulator</a:t>
            </a:r>
          </a:p>
        </p:txBody>
      </p:sp>
      <p:sp>
        <p:nvSpPr>
          <p:cNvPr id="90" name="Rounded Rectangle 29">
            <a:extLst>
              <a:ext uri="{FF2B5EF4-FFF2-40B4-BE49-F238E27FC236}">
                <a16:creationId xmlns:a16="http://schemas.microsoft.com/office/drawing/2014/main" id="{7A899FE2-096C-4441-BC96-893DB6260128}"/>
              </a:ext>
            </a:extLst>
          </p:cNvPr>
          <p:cNvSpPr/>
          <p:nvPr/>
        </p:nvSpPr>
        <p:spPr>
          <a:xfrm>
            <a:off x="3578873" y="3779757"/>
            <a:ext cx="500715" cy="186091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Operations Executor</a:t>
            </a:r>
          </a:p>
        </p:txBody>
      </p:sp>
      <p:cxnSp>
        <p:nvCxnSpPr>
          <p:cNvPr id="105" name="Elbow Connector 56">
            <a:extLst>
              <a:ext uri="{FF2B5EF4-FFF2-40B4-BE49-F238E27FC236}">
                <a16:creationId xmlns:a16="http://schemas.microsoft.com/office/drawing/2014/main" id="{F5DF90EF-91A2-423E-827C-D647B4163013}"/>
              </a:ext>
            </a:extLst>
          </p:cNvPr>
          <p:cNvCxnSpPr>
            <a:cxnSpLocks/>
            <a:stCxn id="75" idx="1"/>
            <a:endCxn id="90" idx="1"/>
          </p:cNvCxnSpPr>
          <p:nvPr/>
        </p:nvCxnSpPr>
        <p:spPr>
          <a:xfrm rot="10800000" flipH="1">
            <a:off x="3070157" y="3872804"/>
            <a:ext cx="508716" cy="400405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56">
            <a:extLst>
              <a:ext uri="{FF2B5EF4-FFF2-40B4-BE49-F238E27FC236}">
                <a16:creationId xmlns:a16="http://schemas.microsoft.com/office/drawing/2014/main" id="{1276588E-6E95-4E3A-9113-31E5B78741FD}"/>
              </a:ext>
            </a:extLst>
          </p:cNvPr>
          <p:cNvCxnSpPr>
            <a:cxnSpLocks/>
            <a:stCxn id="73" idx="1"/>
            <a:endCxn id="90" idx="1"/>
          </p:cNvCxnSpPr>
          <p:nvPr/>
        </p:nvCxnSpPr>
        <p:spPr>
          <a:xfrm rot="10800000" flipH="1">
            <a:off x="3070157" y="3872804"/>
            <a:ext cx="508716" cy="694223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56">
            <a:extLst>
              <a:ext uri="{FF2B5EF4-FFF2-40B4-BE49-F238E27FC236}">
                <a16:creationId xmlns:a16="http://schemas.microsoft.com/office/drawing/2014/main" id="{7E7DCF36-0AD7-4A5C-A0F2-A60BC87135E2}"/>
              </a:ext>
            </a:extLst>
          </p:cNvPr>
          <p:cNvCxnSpPr>
            <a:cxnSpLocks/>
            <a:stCxn id="72" idx="1"/>
            <a:endCxn id="90" idx="1"/>
          </p:cNvCxnSpPr>
          <p:nvPr/>
        </p:nvCxnSpPr>
        <p:spPr>
          <a:xfrm rot="10800000" flipH="1">
            <a:off x="3070157" y="3872804"/>
            <a:ext cx="508716" cy="988042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6">
            <a:extLst>
              <a:ext uri="{FF2B5EF4-FFF2-40B4-BE49-F238E27FC236}">
                <a16:creationId xmlns:a16="http://schemas.microsoft.com/office/drawing/2014/main" id="{EE80653F-58C9-448D-9038-26256F33A14C}"/>
              </a:ext>
            </a:extLst>
          </p:cNvPr>
          <p:cNvCxnSpPr>
            <a:cxnSpLocks/>
            <a:stCxn id="60" idx="1"/>
            <a:endCxn id="90" idx="1"/>
          </p:cNvCxnSpPr>
          <p:nvPr/>
        </p:nvCxnSpPr>
        <p:spPr>
          <a:xfrm rot="10800000" flipH="1">
            <a:off x="3070157" y="3872803"/>
            <a:ext cx="508716" cy="1281861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56">
            <a:extLst>
              <a:ext uri="{FF2B5EF4-FFF2-40B4-BE49-F238E27FC236}">
                <a16:creationId xmlns:a16="http://schemas.microsoft.com/office/drawing/2014/main" id="{0A3C5567-7911-4126-A03D-4F9D0E9372E2}"/>
              </a:ext>
            </a:extLst>
          </p:cNvPr>
          <p:cNvCxnSpPr>
            <a:cxnSpLocks/>
            <a:stCxn id="90" idx="2"/>
            <a:endCxn id="75" idx="3"/>
          </p:cNvCxnSpPr>
          <p:nvPr/>
        </p:nvCxnSpPr>
        <p:spPr>
          <a:xfrm rot="5400000">
            <a:off x="3547486" y="3991462"/>
            <a:ext cx="307360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56">
            <a:extLst>
              <a:ext uri="{FF2B5EF4-FFF2-40B4-BE49-F238E27FC236}">
                <a16:creationId xmlns:a16="http://schemas.microsoft.com/office/drawing/2014/main" id="{650CE2F8-3AF4-4B08-927F-647C746D5826}"/>
              </a:ext>
            </a:extLst>
          </p:cNvPr>
          <p:cNvCxnSpPr>
            <a:cxnSpLocks/>
            <a:stCxn id="90" idx="2"/>
            <a:endCxn id="73" idx="3"/>
          </p:cNvCxnSpPr>
          <p:nvPr/>
        </p:nvCxnSpPr>
        <p:spPr>
          <a:xfrm rot="5400000">
            <a:off x="3400577" y="4138371"/>
            <a:ext cx="601178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56">
            <a:extLst>
              <a:ext uri="{FF2B5EF4-FFF2-40B4-BE49-F238E27FC236}">
                <a16:creationId xmlns:a16="http://schemas.microsoft.com/office/drawing/2014/main" id="{81354236-E510-40FB-A081-2E061FAF211D}"/>
              </a:ext>
            </a:extLst>
          </p:cNvPr>
          <p:cNvCxnSpPr>
            <a:cxnSpLocks/>
            <a:stCxn id="90" idx="2"/>
            <a:endCxn id="72" idx="3"/>
          </p:cNvCxnSpPr>
          <p:nvPr/>
        </p:nvCxnSpPr>
        <p:spPr>
          <a:xfrm rot="5400000">
            <a:off x="3253668" y="4285280"/>
            <a:ext cx="894997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56">
            <a:extLst>
              <a:ext uri="{FF2B5EF4-FFF2-40B4-BE49-F238E27FC236}">
                <a16:creationId xmlns:a16="http://schemas.microsoft.com/office/drawing/2014/main" id="{74371965-3CBC-4202-90CC-34368C216DDF}"/>
              </a:ext>
            </a:extLst>
          </p:cNvPr>
          <p:cNvCxnSpPr>
            <a:cxnSpLocks/>
            <a:stCxn id="90" idx="2"/>
            <a:endCxn id="60" idx="3"/>
          </p:cNvCxnSpPr>
          <p:nvPr/>
        </p:nvCxnSpPr>
        <p:spPr>
          <a:xfrm rot="5400000">
            <a:off x="3106757" y="4432190"/>
            <a:ext cx="1188816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56">
            <a:extLst>
              <a:ext uri="{FF2B5EF4-FFF2-40B4-BE49-F238E27FC236}">
                <a16:creationId xmlns:a16="http://schemas.microsoft.com/office/drawing/2014/main" id="{DD8C3B6D-2674-428C-BC26-3A80B5A5473E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2099547" y="4562571"/>
            <a:ext cx="970613" cy="386623"/>
          </a:xfrm>
          <a:prstGeom prst="bentConnector3">
            <a:avLst>
              <a:gd name="adj1" fmla="val 87683"/>
            </a:avLst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56">
            <a:extLst>
              <a:ext uri="{FF2B5EF4-FFF2-40B4-BE49-F238E27FC236}">
                <a16:creationId xmlns:a16="http://schemas.microsoft.com/office/drawing/2014/main" id="{F5229F95-BCB5-4C9F-A7C6-4D267755FE5F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3577966" y="3445954"/>
            <a:ext cx="631064" cy="1809949"/>
          </a:xfrm>
          <a:prstGeom prst="bentConnector4">
            <a:avLst>
              <a:gd name="adj1" fmla="val -27168"/>
              <a:gd name="adj2" fmla="val 9937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56">
            <a:extLst>
              <a:ext uri="{FF2B5EF4-FFF2-40B4-BE49-F238E27FC236}">
                <a16:creationId xmlns:a16="http://schemas.microsoft.com/office/drawing/2014/main" id="{F38834F7-AB5C-4070-98DC-D7AEAFD00312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3576016" y="3445954"/>
            <a:ext cx="633014" cy="1503238"/>
          </a:xfrm>
          <a:prstGeom prst="bentConnector4">
            <a:avLst>
              <a:gd name="adj1" fmla="val -27085"/>
              <a:gd name="adj2" fmla="val 9956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56">
            <a:extLst>
              <a:ext uri="{FF2B5EF4-FFF2-40B4-BE49-F238E27FC236}">
                <a16:creationId xmlns:a16="http://schemas.microsoft.com/office/drawing/2014/main" id="{3F311BAA-2BE1-4980-A029-D469D899B8DE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4079589" y="3872803"/>
            <a:ext cx="1886315" cy="411422"/>
          </a:xfrm>
          <a:prstGeom prst="bentConnector3">
            <a:avLst>
              <a:gd name="adj1" fmla="val 38891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56">
            <a:extLst>
              <a:ext uri="{FF2B5EF4-FFF2-40B4-BE49-F238E27FC236}">
                <a16:creationId xmlns:a16="http://schemas.microsoft.com/office/drawing/2014/main" id="{F1B0D1BB-E82B-4F3B-B8FF-B040DD6FD753}"/>
              </a:ext>
            </a:extLst>
          </p:cNvPr>
          <p:cNvCxnSpPr>
            <a:cxnSpLocks/>
            <a:stCxn id="180" idx="3"/>
          </p:cNvCxnSpPr>
          <p:nvPr/>
        </p:nvCxnSpPr>
        <p:spPr>
          <a:xfrm>
            <a:off x="3167347" y="3598506"/>
            <a:ext cx="405753" cy="19142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56">
            <a:extLst>
              <a:ext uri="{FF2B5EF4-FFF2-40B4-BE49-F238E27FC236}">
                <a16:creationId xmlns:a16="http://schemas.microsoft.com/office/drawing/2014/main" id="{6A04DC9D-A6D7-4E03-B2D3-EA2386F340DE}"/>
              </a:ext>
            </a:extLst>
          </p:cNvPr>
          <p:cNvCxnSpPr>
            <a:cxnSpLocks/>
          </p:cNvCxnSpPr>
          <p:nvPr/>
        </p:nvCxnSpPr>
        <p:spPr>
          <a:xfrm rot="10800000">
            <a:off x="3166461" y="3687921"/>
            <a:ext cx="406643" cy="145623"/>
          </a:xfrm>
          <a:prstGeom prst="bentConnector3">
            <a:avLst>
              <a:gd name="adj1" fmla="val 60541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56">
            <a:extLst>
              <a:ext uri="{FF2B5EF4-FFF2-40B4-BE49-F238E27FC236}">
                <a16:creationId xmlns:a16="http://schemas.microsoft.com/office/drawing/2014/main" id="{E9DC7D74-7045-4720-85E7-1B71F3C71EB9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V="1">
            <a:off x="3557623" y="3596647"/>
            <a:ext cx="333803" cy="32417"/>
          </a:xfrm>
          <a:prstGeom prst="bentConnector4">
            <a:avLst>
              <a:gd name="adj1" fmla="val 33380"/>
              <a:gd name="adj2" fmla="val 302744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56">
            <a:extLst>
              <a:ext uri="{FF2B5EF4-FFF2-40B4-BE49-F238E27FC236}">
                <a16:creationId xmlns:a16="http://schemas.microsoft.com/office/drawing/2014/main" id="{E9C2128D-7127-4151-A20C-1197683BF2C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40" y="2983686"/>
            <a:ext cx="1528709" cy="1383139"/>
          </a:xfrm>
          <a:prstGeom prst="bentConnector3">
            <a:avLst>
              <a:gd name="adj1" fmla="val 5324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56">
            <a:extLst>
              <a:ext uri="{FF2B5EF4-FFF2-40B4-BE49-F238E27FC236}">
                <a16:creationId xmlns:a16="http://schemas.microsoft.com/office/drawing/2014/main" id="{2973BBC1-1C5F-458E-A016-FD758E447D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6"/>
            <a:ext cx="813735" cy="1683948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56">
            <a:extLst>
              <a:ext uri="{FF2B5EF4-FFF2-40B4-BE49-F238E27FC236}">
                <a16:creationId xmlns:a16="http://schemas.microsoft.com/office/drawing/2014/main" id="{94DC209D-27D1-4A9E-9A13-41665E7FF0CE}"/>
              </a:ext>
            </a:extLst>
          </p:cNvPr>
          <p:cNvCxnSpPr>
            <a:cxnSpLocks/>
          </p:cNvCxnSpPr>
          <p:nvPr/>
        </p:nvCxnSpPr>
        <p:spPr>
          <a:xfrm>
            <a:off x="2375230" y="465805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56">
            <a:extLst>
              <a:ext uri="{FF2B5EF4-FFF2-40B4-BE49-F238E27FC236}">
                <a16:creationId xmlns:a16="http://schemas.microsoft.com/office/drawing/2014/main" id="{77DD1CD4-9730-44EC-91E2-5C9E600BAA9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7"/>
            <a:ext cx="812295" cy="1837277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56">
            <a:extLst>
              <a:ext uri="{FF2B5EF4-FFF2-40B4-BE49-F238E27FC236}">
                <a16:creationId xmlns:a16="http://schemas.microsoft.com/office/drawing/2014/main" id="{FB982657-D5E3-4A79-B1E8-3DD75CBB30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6"/>
            <a:ext cx="810912" cy="2259769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56">
            <a:extLst>
              <a:ext uri="{FF2B5EF4-FFF2-40B4-BE49-F238E27FC236}">
                <a16:creationId xmlns:a16="http://schemas.microsoft.com/office/drawing/2014/main" id="{B68866AC-77EB-42F7-9DE6-6E7049A5992D}"/>
              </a:ext>
            </a:extLst>
          </p:cNvPr>
          <p:cNvCxnSpPr>
            <a:cxnSpLocks/>
          </p:cNvCxnSpPr>
          <p:nvPr/>
        </p:nvCxnSpPr>
        <p:spPr>
          <a:xfrm>
            <a:off x="2378122" y="523530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56">
            <a:extLst>
              <a:ext uri="{FF2B5EF4-FFF2-40B4-BE49-F238E27FC236}">
                <a16:creationId xmlns:a16="http://schemas.microsoft.com/office/drawing/2014/main" id="{0ABB24D6-7AE1-449F-805C-4DB57F4CE26A}"/>
              </a:ext>
            </a:extLst>
          </p:cNvPr>
          <p:cNvCxnSpPr>
            <a:cxnSpLocks/>
            <a:stCxn id="8" idx="3"/>
            <a:endCxn id="18" idx="3"/>
          </p:cNvCxnSpPr>
          <p:nvPr/>
        </p:nvCxnSpPr>
        <p:spPr>
          <a:xfrm>
            <a:off x="1550140" y="2983687"/>
            <a:ext cx="415175" cy="1135841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56">
            <a:extLst>
              <a:ext uri="{FF2B5EF4-FFF2-40B4-BE49-F238E27FC236}">
                <a16:creationId xmlns:a16="http://schemas.microsoft.com/office/drawing/2014/main" id="{91F6E739-09E3-4461-9EE5-15189E7F6479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2414592" y="2290619"/>
            <a:ext cx="642350" cy="743784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56">
            <a:extLst>
              <a:ext uri="{FF2B5EF4-FFF2-40B4-BE49-F238E27FC236}">
                <a16:creationId xmlns:a16="http://schemas.microsoft.com/office/drawing/2014/main" id="{B49EAF7B-342F-349C-13D1-BA81BFF6FC82}"/>
              </a:ext>
            </a:extLst>
          </p:cNvPr>
          <p:cNvCxnSpPr>
            <a:cxnSpLocks/>
          </p:cNvCxnSpPr>
          <p:nvPr/>
        </p:nvCxnSpPr>
        <p:spPr>
          <a:xfrm rot="10800000">
            <a:off x="4213896" y="3370211"/>
            <a:ext cx="1745519" cy="108886"/>
          </a:xfrm>
          <a:prstGeom prst="bentConnector3">
            <a:avLst>
              <a:gd name="adj1" fmla="val 67704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6">
            <a:extLst>
              <a:ext uri="{FF2B5EF4-FFF2-40B4-BE49-F238E27FC236}">
                <a16:creationId xmlns:a16="http://schemas.microsoft.com/office/drawing/2014/main" id="{92F17629-697B-04AF-647C-0F92F4609D53}"/>
              </a:ext>
            </a:extLst>
          </p:cNvPr>
          <p:cNvCxnSpPr>
            <a:cxnSpLocks/>
          </p:cNvCxnSpPr>
          <p:nvPr/>
        </p:nvCxnSpPr>
        <p:spPr>
          <a:xfrm>
            <a:off x="2388377" y="477810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56">
            <a:extLst>
              <a:ext uri="{FF2B5EF4-FFF2-40B4-BE49-F238E27FC236}">
                <a16:creationId xmlns:a16="http://schemas.microsoft.com/office/drawing/2014/main" id="{4F09E56D-F40E-29BA-8FA9-0AECD59D1FD3}"/>
              </a:ext>
            </a:extLst>
          </p:cNvPr>
          <p:cNvCxnSpPr>
            <a:cxnSpLocks/>
            <a:stCxn id="90" idx="0"/>
            <a:endCxn id="89" idx="2"/>
          </p:cNvCxnSpPr>
          <p:nvPr/>
        </p:nvCxnSpPr>
        <p:spPr>
          <a:xfrm rot="5400000" flipH="1" flipV="1">
            <a:off x="3782529" y="3603615"/>
            <a:ext cx="222845" cy="129442"/>
          </a:xfrm>
          <a:prstGeom prst="bentConnector3">
            <a:avLst>
              <a:gd name="adj1" fmla="val 60258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A3457C-6E18-60E9-8053-0C6E5F96FF8C}"/>
              </a:ext>
            </a:extLst>
          </p:cNvPr>
          <p:cNvGrpSpPr/>
          <p:nvPr/>
        </p:nvGrpSpPr>
        <p:grpSpPr>
          <a:xfrm>
            <a:off x="940457" y="1559335"/>
            <a:ext cx="685800" cy="685800"/>
            <a:chOff x="8717280" y="2379218"/>
            <a:chExt cx="914400" cy="914400"/>
          </a:xfrm>
        </p:grpSpPr>
        <p:pic>
          <p:nvPicPr>
            <p:cNvPr id="29" name="Graphic 28" descr="Satellite with solid fill">
              <a:extLst>
                <a:ext uri="{FF2B5EF4-FFF2-40B4-BE49-F238E27FC236}">
                  <a16:creationId xmlns:a16="http://schemas.microsoft.com/office/drawing/2014/main" id="{B1084F37-555A-9A04-0744-DF4BE68FA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17280" y="2379218"/>
              <a:ext cx="914400" cy="914400"/>
            </a:xfrm>
            <a:prstGeom prst="rect">
              <a:avLst/>
            </a:prstGeom>
          </p:spPr>
        </p:pic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1D6889B-2C3A-3546-A66A-8B3F3731B9D2}"/>
                </a:ext>
              </a:extLst>
            </p:cNvPr>
            <p:cNvSpPr/>
            <p:nvPr/>
          </p:nvSpPr>
          <p:spPr>
            <a:xfrm>
              <a:off x="9089136" y="2746756"/>
              <a:ext cx="170688" cy="1793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1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E9DD23A-4E3B-E2D4-AFD7-4D08AE56E2B5}"/>
              </a:ext>
            </a:extLst>
          </p:cNvPr>
          <p:cNvSpPr/>
          <p:nvPr/>
        </p:nvSpPr>
        <p:spPr>
          <a:xfrm>
            <a:off x="7449599" y="3284855"/>
            <a:ext cx="1585932" cy="7252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50" b="1" dirty="0">
                <a:solidFill>
                  <a:schemeClr val="tx1"/>
                </a:solidFill>
              </a:rPr>
              <a:t>Scenario step:</a:t>
            </a:r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825" dirty="0">
                <a:solidFill>
                  <a:schemeClr val="tx1"/>
                </a:solidFill>
              </a:rPr>
              <a:t>Agent 1 sends measurement request to Agent 2</a:t>
            </a:r>
          </a:p>
          <a:p>
            <a:endParaRPr lang="en-US" sz="825" dirty="0">
              <a:solidFill>
                <a:schemeClr val="tx1"/>
              </a:solidFill>
            </a:endParaRPr>
          </a:p>
        </p:txBody>
      </p:sp>
      <p:pic>
        <p:nvPicPr>
          <p:cNvPr id="33" name="Graphic 32" descr="Speech with solid fill">
            <a:extLst>
              <a:ext uri="{FF2B5EF4-FFF2-40B4-BE49-F238E27FC236}">
                <a16:creationId xmlns:a16="http://schemas.microsoft.com/office/drawing/2014/main" id="{7D210186-27D1-AF07-2A95-78B7FF464A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223108" y="4161391"/>
            <a:ext cx="976385" cy="80707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8C96267-8E09-83C2-555D-0198E16E30CB}"/>
              </a:ext>
            </a:extLst>
          </p:cNvPr>
          <p:cNvSpPr txBox="1"/>
          <p:nvPr/>
        </p:nvSpPr>
        <p:spPr>
          <a:xfrm>
            <a:off x="3384635" y="4349405"/>
            <a:ext cx="809085" cy="3347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“Agent 2 is NOT accessible. Trying again at T = 3…”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8F12DC-5428-E6AA-D320-05C5583FE2FB}"/>
              </a:ext>
            </a:extLst>
          </p:cNvPr>
          <p:cNvSpPr txBox="1"/>
          <p:nvPr/>
        </p:nvSpPr>
        <p:spPr>
          <a:xfrm>
            <a:off x="608498" y="3011493"/>
            <a:ext cx="73445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Access Info</a:t>
            </a:r>
          </a:p>
        </p:txBody>
      </p:sp>
      <p:pic>
        <p:nvPicPr>
          <p:cNvPr id="19" name="Graphic 18" descr="Speech with solid fill">
            <a:extLst>
              <a:ext uri="{FF2B5EF4-FFF2-40B4-BE49-F238E27FC236}">
                <a16:creationId xmlns:a16="http://schemas.microsoft.com/office/drawing/2014/main" id="{45090C85-1EA1-F761-11EB-C0A0FBA4E9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59698" y="2028112"/>
            <a:ext cx="964790" cy="102313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04C9997-BE58-2415-FBA8-1AF6A3BBD973}"/>
              </a:ext>
            </a:extLst>
          </p:cNvPr>
          <p:cNvSpPr txBox="1"/>
          <p:nvPr/>
        </p:nvSpPr>
        <p:spPr>
          <a:xfrm>
            <a:off x="2433813" y="4733893"/>
            <a:ext cx="490759" cy="334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sz="525" i="1">
                <a:solidFill>
                  <a:schemeClr val="tx1">
                    <a:lumMod val="65000"/>
                    <a:lumOff val="35000"/>
                  </a:schemeClr>
                </a:solidFill>
              </a:rPr>
              <a:t>Agent Access Info</a:t>
            </a:r>
            <a:endParaRPr lang="en-US" sz="525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C07BDE-B721-C88A-9ACC-BB7B1FD6731C}"/>
              </a:ext>
            </a:extLst>
          </p:cNvPr>
          <p:cNvSpPr txBox="1"/>
          <p:nvPr/>
        </p:nvSpPr>
        <p:spPr>
          <a:xfrm>
            <a:off x="474954" y="2231350"/>
            <a:ext cx="765860" cy="5770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“Accessing agent data for Agents 1 and 2 at T=2…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found!  Sending to Agent 1…”</a:t>
            </a:r>
          </a:p>
        </p:txBody>
      </p:sp>
    </p:spTree>
    <p:extLst>
      <p:ext uri="{BB962C8B-B14F-4D97-AF65-F5344CB8AC3E}">
        <p14:creationId xmlns:p14="http://schemas.microsoft.com/office/powerpoint/2010/main" val="3572871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Module - Plan Execution 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273567" y="1693778"/>
            <a:ext cx="6039353" cy="3887656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383238" y="2532055"/>
            <a:ext cx="1616216" cy="32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317336" y="4437964"/>
            <a:ext cx="1484408" cy="32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273566" y="2247901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273566" y="2846895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5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273566" y="4125060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273566" y="4724053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5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1742367" y="2692459"/>
            <a:ext cx="3217187" cy="2840066"/>
          </a:xfrm>
          <a:prstGeom prst="roundRect">
            <a:avLst>
              <a:gd name="adj" fmla="val 3300"/>
            </a:avLst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9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5961217" y="3284856"/>
            <a:ext cx="980428" cy="230617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5965904" y="4106166"/>
            <a:ext cx="980428" cy="230617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25" i="1" dirty="0">
                <a:solidFill>
                  <a:sysClr val="windowText" lastClr="000000"/>
                </a:solidFill>
              </a:rPr>
              <a:t>Planning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585205" y="2983685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582042" y="2399639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579442" y="4860290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580741" y="4261297"/>
            <a:ext cx="691523" cy="554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1550139" y="4261297"/>
            <a:ext cx="277529" cy="554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1550139" y="4860291"/>
            <a:ext cx="280941" cy="554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A95947-F6FE-37CA-E02B-B0F9DFACB9A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451431" y="3515473"/>
            <a:ext cx="4687" cy="590693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2680523" y="2052024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4133304" y="2051602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1550139" y="2196681"/>
            <a:ext cx="1130384" cy="1880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3534793" y="2196259"/>
            <a:ext cx="598511" cy="422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2588028" y="1804971"/>
            <a:ext cx="2460880" cy="676916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i="1" dirty="0">
                <a:solidFill>
                  <a:sysClr val="windowText" lastClr="000000"/>
                </a:solidFill>
              </a:rPr>
              <a:t>Simulation Maintenance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3534793" y="1974360"/>
            <a:ext cx="506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351ABAC9-95DA-DB64-1D76-AEB49F238802}"/>
              </a:ext>
            </a:extLst>
          </p:cNvPr>
          <p:cNvSpPr/>
          <p:nvPr/>
        </p:nvSpPr>
        <p:spPr>
          <a:xfrm rot="16200000">
            <a:off x="1522271" y="4428337"/>
            <a:ext cx="886086" cy="268466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i="1" dirty="0">
                <a:solidFill>
                  <a:sysClr val="windowText" lastClr="000000"/>
                </a:solidFill>
              </a:rPr>
              <a:t>Network Emulator</a:t>
            </a: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217BB112-4919-5EF6-1341-F6C36B25E02B}"/>
              </a:ext>
            </a:extLst>
          </p:cNvPr>
          <p:cNvSpPr/>
          <p:nvPr/>
        </p:nvSpPr>
        <p:spPr>
          <a:xfrm>
            <a:off x="2452767" y="3015925"/>
            <a:ext cx="2278861" cy="2368484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88" i="1" dirty="0">
                <a:solidFill>
                  <a:sysClr val="windowText" lastClr="000000"/>
                </a:solidFill>
              </a:rPr>
              <a:t>Platform Emulator</a:t>
            </a:r>
          </a:p>
        </p:txBody>
      </p:sp>
      <p:sp>
        <p:nvSpPr>
          <p:cNvPr id="60" name="Rounded Rectangle 29">
            <a:extLst>
              <a:ext uri="{FF2B5EF4-FFF2-40B4-BE49-F238E27FC236}">
                <a16:creationId xmlns:a16="http://schemas.microsoft.com/office/drawing/2014/main" id="{FF61DADA-E76D-99A4-ABE1-66DEFE816698}"/>
              </a:ext>
            </a:extLst>
          </p:cNvPr>
          <p:cNvSpPr/>
          <p:nvPr/>
        </p:nvSpPr>
        <p:spPr>
          <a:xfrm>
            <a:off x="3070157" y="5037986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Payload</a:t>
            </a:r>
          </a:p>
        </p:txBody>
      </p:sp>
      <p:cxnSp>
        <p:nvCxnSpPr>
          <p:cNvPr id="147" name="Elbow Connector 56">
            <a:extLst>
              <a:ext uri="{FF2B5EF4-FFF2-40B4-BE49-F238E27FC236}">
                <a16:creationId xmlns:a16="http://schemas.microsoft.com/office/drawing/2014/main" id="{C4502423-406F-A3F6-1567-395AD1537D7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092771" y="3833545"/>
            <a:ext cx="1873133" cy="38792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56">
            <a:extLst>
              <a:ext uri="{FF2B5EF4-FFF2-40B4-BE49-F238E27FC236}">
                <a16:creationId xmlns:a16="http://schemas.microsoft.com/office/drawing/2014/main" id="{8F38ED55-85B4-23DF-B418-4B917428540D}"/>
              </a:ext>
            </a:extLst>
          </p:cNvPr>
          <p:cNvCxnSpPr>
            <a:cxnSpLocks/>
            <a:stCxn id="89" idx="0"/>
            <a:endCxn id="12" idx="1"/>
          </p:cNvCxnSpPr>
          <p:nvPr/>
        </p:nvCxnSpPr>
        <p:spPr>
          <a:xfrm rot="16200000" flipH="1">
            <a:off x="4927359" y="2366308"/>
            <a:ext cx="65170" cy="2002544"/>
          </a:xfrm>
          <a:prstGeom prst="bentConnector4">
            <a:avLst>
              <a:gd name="adj1" fmla="val -263082"/>
              <a:gd name="adj2" fmla="val 44455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29">
            <a:extLst>
              <a:ext uri="{FF2B5EF4-FFF2-40B4-BE49-F238E27FC236}">
                <a16:creationId xmlns:a16="http://schemas.microsoft.com/office/drawing/2014/main" id="{AD0BCC4D-3FD7-21C3-0DE9-F78C5720B017}"/>
              </a:ext>
            </a:extLst>
          </p:cNvPr>
          <p:cNvSpPr/>
          <p:nvPr/>
        </p:nvSpPr>
        <p:spPr>
          <a:xfrm>
            <a:off x="2666632" y="3509089"/>
            <a:ext cx="500715" cy="17883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Reactive Planner</a:t>
            </a:r>
          </a:p>
        </p:txBody>
      </p:sp>
      <p:sp>
        <p:nvSpPr>
          <p:cNvPr id="72" name="Rounded Rectangle 29">
            <a:extLst>
              <a:ext uri="{FF2B5EF4-FFF2-40B4-BE49-F238E27FC236}">
                <a16:creationId xmlns:a16="http://schemas.microsoft.com/office/drawing/2014/main" id="{84D4896E-930E-472B-B585-48CDAD784539}"/>
              </a:ext>
            </a:extLst>
          </p:cNvPr>
          <p:cNvSpPr/>
          <p:nvPr/>
        </p:nvSpPr>
        <p:spPr>
          <a:xfrm>
            <a:off x="3070157" y="4744167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Comms</a:t>
            </a:r>
            <a:endParaRPr lang="en-US" sz="450" i="1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29">
            <a:extLst>
              <a:ext uri="{FF2B5EF4-FFF2-40B4-BE49-F238E27FC236}">
                <a16:creationId xmlns:a16="http://schemas.microsoft.com/office/drawing/2014/main" id="{117013F9-A97F-4F7A-B68C-0B8700601C16}"/>
              </a:ext>
            </a:extLst>
          </p:cNvPr>
          <p:cNvSpPr/>
          <p:nvPr/>
        </p:nvSpPr>
        <p:spPr>
          <a:xfrm>
            <a:off x="3070157" y="4450349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EPS</a:t>
            </a:r>
          </a:p>
        </p:txBody>
      </p:sp>
      <p:sp>
        <p:nvSpPr>
          <p:cNvPr id="75" name="Rounded Rectangle 29">
            <a:extLst>
              <a:ext uri="{FF2B5EF4-FFF2-40B4-BE49-F238E27FC236}">
                <a16:creationId xmlns:a16="http://schemas.microsoft.com/office/drawing/2014/main" id="{9EBDCE34-BAB4-4345-9C48-CB22D85302A0}"/>
              </a:ext>
            </a:extLst>
          </p:cNvPr>
          <p:cNvSpPr/>
          <p:nvPr/>
        </p:nvSpPr>
        <p:spPr>
          <a:xfrm>
            <a:off x="3070157" y="4156530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GNC</a:t>
            </a:r>
          </a:p>
        </p:txBody>
      </p:sp>
      <p:sp>
        <p:nvSpPr>
          <p:cNvPr id="76" name="Rounded Rectangle 29">
            <a:extLst>
              <a:ext uri="{FF2B5EF4-FFF2-40B4-BE49-F238E27FC236}">
                <a16:creationId xmlns:a16="http://schemas.microsoft.com/office/drawing/2014/main" id="{EC542895-4B0F-4E1E-9A51-400E8AB0FFA4}"/>
              </a:ext>
            </a:extLst>
          </p:cNvPr>
          <p:cNvSpPr/>
          <p:nvPr/>
        </p:nvSpPr>
        <p:spPr>
          <a:xfrm>
            <a:off x="2618014" y="3255591"/>
            <a:ext cx="1931444" cy="81806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>
                <a:solidFill>
                  <a:sysClr val="windowText" lastClr="000000"/>
                </a:solidFill>
              </a:rPr>
              <a:t>CDH</a:t>
            </a:r>
          </a:p>
        </p:txBody>
      </p:sp>
      <p:sp>
        <p:nvSpPr>
          <p:cNvPr id="89" name="Rounded Rectangle 29">
            <a:extLst>
              <a:ext uri="{FF2B5EF4-FFF2-40B4-BE49-F238E27FC236}">
                <a16:creationId xmlns:a16="http://schemas.microsoft.com/office/drawing/2014/main" id="{A089AF54-A214-49A0-8D78-1A76942FC697}"/>
              </a:ext>
            </a:extLst>
          </p:cNvPr>
          <p:cNvSpPr/>
          <p:nvPr/>
        </p:nvSpPr>
        <p:spPr>
          <a:xfrm>
            <a:off x="3708315" y="3334995"/>
            <a:ext cx="500715" cy="221918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Memory Emulator</a:t>
            </a:r>
          </a:p>
        </p:txBody>
      </p:sp>
      <p:sp>
        <p:nvSpPr>
          <p:cNvPr id="90" name="Rounded Rectangle 29">
            <a:extLst>
              <a:ext uri="{FF2B5EF4-FFF2-40B4-BE49-F238E27FC236}">
                <a16:creationId xmlns:a16="http://schemas.microsoft.com/office/drawing/2014/main" id="{7A899FE2-096C-4441-BC96-893DB6260128}"/>
              </a:ext>
            </a:extLst>
          </p:cNvPr>
          <p:cNvSpPr/>
          <p:nvPr/>
        </p:nvSpPr>
        <p:spPr>
          <a:xfrm>
            <a:off x="3578873" y="3779757"/>
            <a:ext cx="500715" cy="186091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Operations Executor</a:t>
            </a:r>
          </a:p>
        </p:txBody>
      </p:sp>
      <p:cxnSp>
        <p:nvCxnSpPr>
          <p:cNvPr id="105" name="Elbow Connector 56">
            <a:extLst>
              <a:ext uri="{FF2B5EF4-FFF2-40B4-BE49-F238E27FC236}">
                <a16:creationId xmlns:a16="http://schemas.microsoft.com/office/drawing/2014/main" id="{F5DF90EF-91A2-423E-827C-D647B4163013}"/>
              </a:ext>
            </a:extLst>
          </p:cNvPr>
          <p:cNvCxnSpPr>
            <a:cxnSpLocks/>
            <a:stCxn id="75" idx="1"/>
            <a:endCxn id="90" idx="1"/>
          </p:cNvCxnSpPr>
          <p:nvPr/>
        </p:nvCxnSpPr>
        <p:spPr>
          <a:xfrm rot="10800000" flipH="1">
            <a:off x="3070157" y="3872804"/>
            <a:ext cx="508716" cy="400405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56">
            <a:extLst>
              <a:ext uri="{FF2B5EF4-FFF2-40B4-BE49-F238E27FC236}">
                <a16:creationId xmlns:a16="http://schemas.microsoft.com/office/drawing/2014/main" id="{1276588E-6E95-4E3A-9113-31E5B78741FD}"/>
              </a:ext>
            </a:extLst>
          </p:cNvPr>
          <p:cNvCxnSpPr>
            <a:cxnSpLocks/>
            <a:stCxn id="73" idx="1"/>
            <a:endCxn id="90" idx="1"/>
          </p:cNvCxnSpPr>
          <p:nvPr/>
        </p:nvCxnSpPr>
        <p:spPr>
          <a:xfrm rot="10800000" flipH="1">
            <a:off x="3070157" y="3872804"/>
            <a:ext cx="508716" cy="694223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56">
            <a:extLst>
              <a:ext uri="{FF2B5EF4-FFF2-40B4-BE49-F238E27FC236}">
                <a16:creationId xmlns:a16="http://schemas.microsoft.com/office/drawing/2014/main" id="{7E7DCF36-0AD7-4A5C-A0F2-A60BC87135E2}"/>
              </a:ext>
            </a:extLst>
          </p:cNvPr>
          <p:cNvCxnSpPr>
            <a:cxnSpLocks/>
            <a:stCxn id="72" idx="1"/>
            <a:endCxn id="90" idx="1"/>
          </p:cNvCxnSpPr>
          <p:nvPr/>
        </p:nvCxnSpPr>
        <p:spPr>
          <a:xfrm rot="10800000" flipH="1">
            <a:off x="3070157" y="3872804"/>
            <a:ext cx="508716" cy="988042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6">
            <a:extLst>
              <a:ext uri="{FF2B5EF4-FFF2-40B4-BE49-F238E27FC236}">
                <a16:creationId xmlns:a16="http://schemas.microsoft.com/office/drawing/2014/main" id="{EE80653F-58C9-448D-9038-26256F33A14C}"/>
              </a:ext>
            </a:extLst>
          </p:cNvPr>
          <p:cNvCxnSpPr>
            <a:cxnSpLocks/>
            <a:stCxn id="60" idx="1"/>
            <a:endCxn id="90" idx="1"/>
          </p:cNvCxnSpPr>
          <p:nvPr/>
        </p:nvCxnSpPr>
        <p:spPr>
          <a:xfrm rot="10800000" flipH="1">
            <a:off x="3070157" y="3872803"/>
            <a:ext cx="508716" cy="1281861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56">
            <a:extLst>
              <a:ext uri="{FF2B5EF4-FFF2-40B4-BE49-F238E27FC236}">
                <a16:creationId xmlns:a16="http://schemas.microsoft.com/office/drawing/2014/main" id="{0A3C5567-7911-4126-A03D-4F9D0E9372E2}"/>
              </a:ext>
            </a:extLst>
          </p:cNvPr>
          <p:cNvCxnSpPr>
            <a:cxnSpLocks/>
            <a:stCxn id="90" idx="2"/>
            <a:endCxn id="75" idx="3"/>
          </p:cNvCxnSpPr>
          <p:nvPr/>
        </p:nvCxnSpPr>
        <p:spPr>
          <a:xfrm rot="5400000">
            <a:off x="3547486" y="3991462"/>
            <a:ext cx="307360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56">
            <a:extLst>
              <a:ext uri="{FF2B5EF4-FFF2-40B4-BE49-F238E27FC236}">
                <a16:creationId xmlns:a16="http://schemas.microsoft.com/office/drawing/2014/main" id="{650CE2F8-3AF4-4B08-927F-647C746D5826}"/>
              </a:ext>
            </a:extLst>
          </p:cNvPr>
          <p:cNvCxnSpPr>
            <a:cxnSpLocks/>
            <a:stCxn id="90" idx="2"/>
            <a:endCxn id="73" idx="3"/>
          </p:cNvCxnSpPr>
          <p:nvPr/>
        </p:nvCxnSpPr>
        <p:spPr>
          <a:xfrm rot="5400000">
            <a:off x="3400577" y="4138371"/>
            <a:ext cx="601178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56">
            <a:extLst>
              <a:ext uri="{FF2B5EF4-FFF2-40B4-BE49-F238E27FC236}">
                <a16:creationId xmlns:a16="http://schemas.microsoft.com/office/drawing/2014/main" id="{81354236-E510-40FB-A081-2E061FAF211D}"/>
              </a:ext>
            </a:extLst>
          </p:cNvPr>
          <p:cNvCxnSpPr>
            <a:cxnSpLocks/>
            <a:stCxn id="90" idx="2"/>
            <a:endCxn id="72" idx="3"/>
          </p:cNvCxnSpPr>
          <p:nvPr/>
        </p:nvCxnSpPr>
        <p:spPr>
          <a:xfrm rot="5400000">
            <a:off x="3253668" y="4285280"/>
            <a:ext cx="894997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56">
            <a:extLst>
              <a:ext uri="{FF2B5EF4-FFF2-40B4-BE49-F238E27FC236}">
                <a16:creationId xmlns:a16="http://schemas.microsoft.com/office/drawing/2014/main" id="{74371965-3CBC-4202-90CC-34368C216DDF}"/>
              </a:ext>
            </a:extLst>
          </p:cNvPr>
          <p:cNvCxnSpPr>
            <a:cxnSpLocks/>
            <a:stCxn id="90" idx="2"/>
            <a:endCxn id="60" idx="3"/>
          </p:cNvCxnSpPr>
          <p:nvPr/>
        </p:nvCxnSpPr>
        <p:spPr>
          <a:xfrm rot="5400000">
            <a:off x="3106757" y="4432190"/>
            <a:ext cx="1188816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56">
            <a:extLst>
              <a:ext uri="{FF2B5EF4-FFF2-40B4-BE49-F238E27FC236}">
                <a16:creationId xmlns:a16="http://schemas.microsoft.com/office/drawing/2014/main" id="{DD8C3B6D-2674-428C-BC26-3A80B5A5473E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2099547" y="4562571"/>
            <a:ext cx="970613" cy="386623"/>
          </a:xfrm>
          <a:prstGeom prst="bentConnector3">
            <a:avLst>
              <a:gd name="adj1" fmla="val 87683"/>
            </a:avLst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56">
            <a:extLst>
              <a:ext uri="{FF2B5EF4-FFF2-40B4-BE49-F238E27FC236}">
                <a16:creationId xmlns:a16="http://schemas.microsoft.com/office/drawing/2014/main" id="{F5229F95-BCB5-4C9F-A7C6-4D267755FE5F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3577966" y="3445954"/>
            <a:ext cx="631064" cy="1809949"/>
          </a:xfrm>
          <a:prstGeom prst="bentConnector4">
            <a:avLst>
              <a:gd name="adj1" fmla="val -27168"/>
              <a:gd name="adj2" fmla="val 9937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56">
            <a:extLst>
              <a:ext uri="{FF2B5EF4-FFF2-40B4-BE49-F238E27FC236}">
                <a16:creationId xmlns:a16="http://schemas.microsoft.com/office/drawing/2014/main" id="{F38834F7-AB5C-4070-98DC-D7AEAFD00312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3576016" y="3445954"/>
            <a:ext cx="633014" cy="1503238"/>
          </a:xfrm>
          <a:prstGeom prst="bentConnector4">
            <a:avLst>
              <a:gd name="adj1" fmla="val -27085"/>
              <a:gd name="adj2" fmla="val 9956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56">
            <a:extLst>
              <a:ext uri="{FF2B5EF4-FFF2-40B4-BE49-F238E27FC236}">
                <a16:creationId xmlns:a16="http://schemas.microsoft.com/office/drawing/2014/main" id="{3F311BAA-2BE1-4980-A029-D469D899B8DE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4079589" y="3872803"/>
            <a:ext cx="1886315" cy="411422"/>
          </a:xfrm>
          <a:prstGeom prst="bentConnector3">
            <a:avLst>
              <a:gd name="adj1" fmla="val 38891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56">
            <a:extLst>
              <a:ext uri="{FF2B5EF4-FFF2-40B4-BE49-F238E27FC236}">
                <a16:creationId xmlns:a16="http://schemas.microsoft.com/office/drawing/2014/main" id="{F1B0D1BB-E82B-4F3B-B8FF-B040DD6FD753}"/>
              </a:ext>
            </a:extLst>
          </p:cNvPr>
          <p:cNvCxnSpPr>
            <a:cxnSpLocks/>
            <a:stCxn id="180" idx="3"/>
          </p:cNvCxnSpPr>
          <p:nvPr/>
        </p:nvCxnSpPr>
        <p:spPr>
          <a:xfrm>
            <a:off x="3167347" y="3598506"/>
            <a:ext cx="405753" cy="19142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56">
            <a:extLst>
              <a:ext uri="{FF2B5EF4-FFF2-40B4-BE49-F238E27FC236}">
                <a16:creationId xmlns:a16="http://schemas.microsoft.com/office/drawing/2014/main" id="{6A04DC9D-A6D7-4E03-B2D3-EA2386F340DE}"/>
              </a:ext>
            </a:extLst>
          </p:cNvPr>
          <p:cNvCxnSpPr>
            <a:cxnSpLocks/>
          </p:cNvCxnSpPr>
          <p:nvPr/>
        </p:nvCxnSpPr>
        <p:spPr>
          <a:xfrm rot="10800000">
            <a:off x="3166461" y="3687921"/>
            <a:ext cx="406643" cy="145623"/>
          </a:xfrm>
          <a:prstGeom prst="bentConnector3">
            <a:avLst>
              <a:gd name="adj1" fmla="val 60541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56">
            <a:extLst>
              <a:ext uri="{FF2B5EF4-FFF2-40B4-BE49-F238E27FC236}">
                <a16:creationId xmlns:a16="http://schemas.microsoft.com/office/drawing/2014/main" id="{E9DC7D74-7045-4720-85E7-1B71F3C71EB9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V="1">
            <a:off x="3557623" y="3596647"/>
            <a:ext cx="333803" cy="32417"/>
          </a:xfrm>
          <a:prstGeom prst="bentConnector4">
            <a:avLst>
              <a:gd name="adj1" fmla="val 33380"/>
              <a:gd name="adj2" fmla="val 302744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56">
            <a:extLst>
              <a:ext uri="{FF2B5EF4-FFF2-40B4-BE49-F238E27FC236}">
                <a16:creationId xmlns:a16="http://schemas.microsoft.com/office/drawing/2014/main" id="{E9C2128D-7127-4151-A20C-1197683BF2C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40" y="2983686"/>
            <a:ext cx="1528709" cy="1383139"/>
          </a:xfrm>
          <a:prstGeom prst="bentConnector3">
            <a:avLst>
              <a:gd name="adj1" fmla="val 5324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56">
            <a:extLst>
              <a:ext uri="{FF2B5EF4-FFF2-40B4-BE49-F238E27FC236}">
                <a16:creationId xmlns:a16="http://schemas.microsoft.com/office/drawing/2014/main" id="{2973BBC1-1C5F-458E-A016-FD758E447D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6"/>
            <a:ext cx="813735" cy="1683948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56">
            <a:extLst>
              <a:ext uri="{FF2B5EF4-FFF2-40B4-BE49-F238E27FC236}">
                <a16:creationId xmlns:a16="http://schemas.microsoft.com/office/drawing/2014/main" id="{94DC209D-27D1-4A9E-9A13-41665E7FF0CE}"/>
              </a:ext>
            </a:extLst>
          </p:cNvPr>
          <p:cNvCxnSpPr>
            <a:cxnSpLocks/>
          </p:cNvCxnSpPr>
          <p:nvPr/>
        </p:nvCxnSpPr>
        <p:spPr>
          <a:xfrm>
            <a:off x="2375230" y="465805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56">
            <a:extLst>
              <a:ext uri="{FF2B5EF4-FFF2-40B4-BE49-F238E27FC236}">
                <a16:creationId xmlns:a16="http://schemas.microsoft.com/office/drawing/2014/main" id="{77DD1CD4-9730-44EC-91E2-5C9E600BAA9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7"/>
            <a:ext cx="812295" cy="1837277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56">
            <a:extLst>
              <a:ext uri="{FF2B5EF4-FFF2-40B4-BE49-F238E27FC236}">
                <a16:creationId xmlns:a16="http://schemas.microsoft.com/office/drawing/2014/main" id="{FB982657-D5E3-4A79-B1E8-3DD75CBB30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6"/>
            <a:ext cx="810912" cy="2259769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56">
            <a:extLst>
              <a:ext uri="{FF2B5EF4-FFF2-40B4-BE49-F238E27FC236}">
                <a16:creationId xmlns:a16="http://schemas.microsoft.com/office/drawing/2014/main" id="{B68866AC-77EB-42F7-9DE6-6E7049A5992D}"/>
              </a:ext>
            </a:extLst>
          </p:cNvPr>
          <p:cNvCxnSpPr>
            <a:cxnSpLocks/>
          </p:cNvCxnSpPr>
          <p:nvPr/>
        </p:nvCxnSpPr>
        <p:spPr>
          <a:xfrm>
            <a:off x="2378122" y="523530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56">
            <a:extLst>
              <a:ext uri="{FF2B5EF4-FFF2-40B4-BE49-F238E27FC236}">
                <a16:creationId xmlns:a16="http://schemas.microsoft.com/office/drawing/2014/main" id="{0ABB24D6-7AE1-449F-805C-4DB57F4CE26A}"/>
              </a:ext>
            </a:extLst>
          </p:cNvPr>
          <p:cNvCxnSpPr>
            <a:cxnSpLocks/>
            <a:stCxn id="8" idx="3"/>
            <a:endCxn id="18" idx="3"/>
          </p:cNvCxnSpPr>
          <p:nvPr/>
        </p:nvCxnSpPr>
        <p:spPr>
          <a:xfrm>
            <a:off x="1550140" y="2983687"/>
            <a:ext cx="415175" cy="1135841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56">
            <a:extLst>
              <a:ext uri="{FF2B5EF4-FFF2-40B4-BE49-F238E27FC236}">
                <a16:creationId xmlns:a16="http://schemas.microsoft.com/office/drawing/2014/main" id="{91F6E739-09E3-4461-9EE5-15189E7F6479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2414592" y="2290619"/>
            <a:ext cx="642350" cy="743784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56">
            <a:extLst>
              <a:ext uri="{FF2B5EF4-FFF2-40B4-BE49-F238E27FC236}">
                <a16:creationId xmlns:a16="http://schemas.microsoft.com/office/drawing/2014/main" id="{B49EAF7B-342F-349C-13D1-BA81BFF6FC82}"/>
              </a:ext>
            </a:extLst>
          </p:cNvPr>
          <p:cNvCxnSpPr>
            <a:cxnSpLocks/>
          </p:cNvCxnSpPr>
          <p:nvPr/>
        </p:nvCxnSpPr>
        <p:spPr>
          <a:xfrm rot="10800000">
            <a:off x="4213896" y="3370211"/>
            <a:ext cx="1745519" cy="108886"/>
          </a:xfrm>
          <a:prstGeom prst="bentConnector3">
            <a:avLst>
              <a:gd name="adj1" fmla="val 67704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6">
            <a:extLst>
              <a:ext uri="{FF2B5EF4-FFF2-40B4-BE49-F238E27FC236}">
                <a16:creationId xmlns:a16="http://schemas.microsoft.com/office/drawing/2014/main" id="{92F17629-697B-04AF-647C-0F92F4609D53}"/>
              </a:ext>
            </a:extLst>
          </p:cNvPr>
          <p:cNvCxnSpPr>
            <a:cxnSpLocks/>
          </p:cNvCxnSpPr>
          <p:nvPr/>
        </p:nvCxnSpPr>
        <p:spPr>
          <a:xfrm>
            <a:off x="2388377" y="477810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56">
            <a:extLst>
              <a:ext uri="{FF2B5EF4-FFF2-40B4-BE49-F238E27FC236}">
                <a16:creationId xmlns:a16="http://schemas.microsoft.com/office/drawing/2014/main" id="{4F09E56D-F40E-29BA-8FA9-0AECD59D1FD3}"/>
              </a:ext>
            </a:extLst>
          </p:cNvPr>
          <p:cNvCxnSpPr>
            <a:cxnSpLocks/>
            <a:stCxn id="90" idx="0"/>
            <a:endCxn id="89" idx="2"/>
          </p:cNvCxnSpPr>
          <p:nvPr/>
        </p:nvCxnSpPr>
        <p:spPr>
          <a:xfrm rot="5400000" flipH="1" flipV="1">
            <a:off x="3782529" y="3603615"/>
            <a:ext cx="222845" cy="129442"/>
          </a:xfrm>
          <a:prstGeom prst="bentConnector3">
            <a:avLst>
              <a:gd name="adj1" fmla="val 60258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A3457C-6E18-60E9-8053-0C6E5F96FF8C}"/>
              </a:ext>
            </a:extLst>
          </p:cNvPr>
          <p:cNvGrpSpPr/>
          <p:nvPr/>
        </p:nvGrpSpPr>
        <p:grpSpPr>
          <a:xfrm>
            <a:off x="940457" y="1559335"/>
            <a:ext cx="685800" cy="685800"/>
            <a:chOff x="8717280" y="2379218"/>
            <a:chExt cx="914400" cy="914400"/>
          </a:xfrm>
        </p:grpSpPr>
        <p:pic>
          <p:nvPicPr>
            <p:cNvPr id="29" name="Graphic 28" descr="Satellite with solid fill">
              <a:extLst>
                <a:ext uri="{FF2B5EF4-FFF2-40B4-BE49-F238E27FC236}">
                  <a16:creationId xmlns:a16="http://schemas.microsoft.com/office/drawing/2014/main" id="{B1084F37-555A-9A04-0744-DF4BE68FA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17280" y="2379218"/>
              <a:ext cx="914400" cy="914400"/>
            </a:xfrm>
            <a:prstGeom prst="rect">
              <a:avLst/>
            </a:prstGeom>
          </p:spPr>
        </p:pic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1D6889B-2C3A-3546-A66A-8B3F3731B9D2}"/>
                </a:ext>
              </a:extLst>
            </p:cNvPr>
            <p:cNvSpPr/>
            <p:nvPr/>
          </p:nvSpPr>
          <p:spPr>
            <a:xfrm>
              <a:off x="9089136" y="2746756"/>
              <a:ext cx="170688" cy="1793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1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E9DD23A-4E3B-E2D4-AFD7-4D08AE56E2B5}"/>
              </a:ext>
            </a:extLst>
          </p:cNvPr>
          <p:cNvSpPr/>
          <p:nvPr/>
        </p:nvSpPr>
        <p:spPr>
          <a:xfrm>
            <a:off x="7449599" y="3284855"/>
            <a:ext cx="1585932" cy="7252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50" b="1" dirty="0">
                <a:solidFill>
                  <a:schemeClr val="tx1"/>
                </a:solidFill>
              </a:rPr>
              <a:t>Scenario step:</a:t>
            </a:r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825" dirty="0">
                <a:solidFill>
                  <a:schemeClr val="tx1"/>
                </a:solidFill>
              </a:rPr>
              <a:t>Agent 1 sends measurement request to Agent 2</a:t>
            </a:r>
          </a:p>
          <a:p>
            <a:endParaRPr lang="en-US" sz="825" dirty="0">
              <a:solidFill>
                <a:schemeClr val="tx1"/>
              </a:solidFill>
            </a:endParaRPr>
          </a:p>
        </p:txBody>
      </p:sp>
      <p:pic>
        <p:nvPicPr>
          <p:cNvPr id="3" name="Graphic 2" descr="Speech with solid fill">
            <a:extLst>
              <a:ext uri="{FF2B5EF4-FFF2-40B4-BE49-F238E27FC236}">
                <a16:creationId xmlns:a16="http://schemas.microsoft.com/office/drawing/2014/main" id="{7EFA0462-C7B6-E3E5-6155-270AA6FA5F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736920" y="3263976"/>
            <a:ext cx="837841" cy="60118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703351-0226-A9DC-FC45-49F83FEBA96D}"/>
              </a:ext>
            </a:extLst>
          </p:cNvPr>
          <p:cNvSpPr txBox="1"/>
          <p:nvPr/>
        </p:nvSpPr>
        <p:spPr>
          <a:xfrm>
            <a:off x="3844454" y="3449601"/>
            <a:ext cx="63175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“T is now T=3!”</a:t>
            </a:r>
          </a:p>
        </p:txBody>
      </p:sp>
      <p:pic>
        <p:nvPicPr>
          <p:cNvPr id="33" name="Graphic 32" descr="Speech with solid fill">
            <a:extLst>
              <a:ext uri="{FF2B5EF4-FFF2-40B4-BE49-F238E27FC236}">
                <a16:creationId xmlns:a16="http://schemas.microsoft.com/office/drawing/2014/main" id="{7D210186-27D1-AF07-2A95-78B7FF464A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309082" y="4384936"/>
            <a:ext cx="688874" cy="5156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8C96267-8E09-83C2-555D-0198E16E30CB}"/>
              </a:ext>
            </a:extLst>
          </p:cNvPr>
          <p:cNvSpPr txBox="1"/>
          <p:nvPr/>
        </p:nvSpPr>
        <p:spPr>
          <a:xfrm>
            <a:off x="3382636" y="4497044"/>
            <a:ext cx="80908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“Agent 2 is now accessible!”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8F12DC-5428-E6AA-D320-05C5583FE2FB}"/>
              </a:ext>
            </a:extLst>
          </p:cNvPr>
          <p:cNvSpPr txBox="1"/>
          <p:nvPr/>
        </p:nvSpPr>
        <p:spPr>
          <a:xfrm>
            <a:off x="608498" y="3011493"/>
            <a:ext cx="73445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Access Info</a:t>
            </a:r>
          </a:p>
        </p:txBody>
      </p:sp>
      <p:pic>
        <p:nvPicPr>
          <p:cNvPr id="19" name="Graphic 18" descr="Speech with solid fill">
            <a:extLst>
              <a:ext uri="{FF2B5EF4-FFF2-40B4-BE49-F238E27FC236}">
                <a16:creationId xmlns:a16="http://schemas.microsoft.com/office/drawing/2014/main" id="{45090C85-1EA1-F761-11EB-C0A0FBA4E9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59698" y="2028112"/>
            <a:ext cx="964790" cy="10231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88B98E1-3BF0-E746-5D05-023F5D2D00AB}"/>
              </a:ext>
            </a:extLst>
          </p:cNvPr>
          <p:cNvSpPr txBox="1"/>
          <p:nvPr/>
        </p:nvSpPr>
        <p:spPr>
          <a:xfrm>
            <a:off x="474954" y="2231350"/>
            <a:ext cx="765860" cy="5770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“Accessing agent data for Agents 1 and 2 at T=3…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found!  Sending to Agent 1…”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C9997-BE58-2415-FBA8-1AF6A3BBD973}"/>
              </a:ext>
            </a:extLst>
          </p:cNvPr>
          <p:cNvSpPr txBox="1"/>
          <p:nvPr/>
        </p:nvSpPr>
        <p:spPr>
          <a:xfrm>
            <a:off x="2433813" y="4733893"/>
            <a:ext cx="490759" cy="334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sz="525" i="1">
                <a:solidFill>
                  <a:schemeClr val="tx1">
                    <a:lumMod val="65000"/>
                    <a:lumOff val="35000"/>
                  </a:schemeClr>
                </a:solidFill>
              </a:rPr>
              <a:t>Agent Access Info</a:t>
            </a:r>
            <a:endParaRPr lang="en-US" sz="525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213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Module - Plan Execution 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273567" y="1693778"/>
            <a:ext cx="6039353" cy="3887656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383238" y="2532055"/>
            <a:ext cx="1616216" cy="32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317336" y="4437964"/>
            <a:ext cx="1484408" cy="32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273566" y="2247901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273566" y="2846895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5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273566" y="4125060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273566" y="4724053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5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1742367" y="2692459"/>
            <a:ext cx="3217187" cy="2840066"/>
          </a:xfrm>
          <a:prstGeom prst="roundRect">
            <a:avLst>
              <a:gd name="adj" fmla="val 3300"/>
            </a:avLst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9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5961217" y="3284856"/>
            <a:ext cx="980428" cy="230617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5965904" y="4106166"/>
            <a:ext cx="980428" cy="230617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25" i="1" dirty="0">
                <a:solidFill>
                  <a:sysClr val="windowText" lastClr="000000"/>
                </a:solidFill>
              </a:rPr>
              <a:t>Planning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585205" y="2983685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582042" y="2399639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579442" y="4860290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580741" y="4261297"/>
            <a:ext cx="691523" cy="554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1550139" y="4261297"/>
            <a:ext cx="277529" cy="554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1550139" y="4860291"/>
            <a:ext cx="280941" cy="554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A95947-F6FE-37CA-E02B-B0F9DFACB9A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451431" y="3515473"/>
            <a:ext cx="4687" cy="590693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2680523" y="2052024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4133304" y="2051602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1550139" y="2196681"/>
            <a:ext cx="1130384" cy="1880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3534793" y="2196259"/>
            <a:ext cx="598511" cy="422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2588028" y="1804971"/>
            <a:ext cx="2460880" cy="676916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i="1" dirty="0">
                <a:solidFill>
                  <a:sysClr val="windowText" lastClr="000000"/>
                </a:solidFill>
              </a:rPr>
              <a:t>Simulation Maintenance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3534793" y="1974360"/>
            <a:ext cx="506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351ABAC9-95DA-DB64-1D76-AEB49F238802}"/>
              </a:ext>
            </a:extLst>
          </p:cNvPr>
          <p:cNvSpPr/>
          <p:nvPr/>
        </p:nvSpPr>
        <p:spPr>
          <a:xfrm rot="16200000">
            <a:off x="1522271" y="4428337"/>
            <a:ext cx="886086" cy="268466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i="1" dirty="0">
                <a:solidFill>
                  <a:sysClr val="windowText" lastClr="000000"/>
                </a:solidFill>
              </a:rPr>
              <a:t>Network Emulator</a:t>
            </a: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217BB112-4919-5EF6-1341-F6C36B25E02B}"/>
              </a:ext>
            </a:extLst>
          </p:cNvPr>
          <p:cNvSpPr/>
          <p:nvPr/>
        </p:nvSpPr>
        <p:spPr>
          <a:xfrm>
            <a:off x="2452767" y="3015925"/>
            <a:ext cx="2278861" cy="2368484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88" i="1" dirty="0">
                <a:solidFill>
                  <a:sysClr val="windowText" lastClr="000000"/>
                </a:solidFill>
              </a:rPr>
              <a:t>Platform Emulator</a:t>
            </a:r>
          </a:p>
        </p:txBody>
      </p:sp>
      <p:sp>
        <p:nvSpPr>
          <p:cNvPr id="60" name="Rounded Rectangle 29">
            <a:extLst>
              <a:ext uri="{FF2B5EF4-FFF2-40B4-BE49-F238E27FC236}">
                <a16:creationId xmlns:a16="http://schemas.microsoft.com/office/drawing/2014/main" id="{FF61DADA-E76D-99A4-ABE1-66DEFE816698}"/>
              </a:ext>
            </a:extLst>
          </p:cNvPr>
          <p:cNvSpPr/>
          <p:nvPr/>
        </p:nvSpPr>
        <p:spPr>
          <a:xfrm>
            <a:off x="3070157" y="5037986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Payload</a:t>
            </a:r>
          </a:p>
        </p:txBody>
      </p:sp>
      <p:cxnSp>
        <p:nvCxnSpPr>
          <p:cNvPr id="147" name="Elbow Connector 56">
            <a:extLst>
              <a:ext uri="{FF2B5EF4-FFF2-40B4-BE49-F238E27FC236}">
                <a16:creationId xmlns:a16="http://schemas.microsoft.com/office/drawing/2014/main" id="{C4502423-406F-A3F6-1567-395AD1537D7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092771" y="3833545"/>
            <a:ext cx="1873133" cy="38792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56">
            <a:extLst>
              <a:ext uri="{FF2B5EF4-FFF2-40B4-BE49-F238E27FC236}">
                <a16:creationId xmlns:a16="http://schemas.microsoft.com/office/drawing/2014/main" id="{8F38ED55-85B4-23DF-B418-4B917428540D}"/>
              </a:ext>
            </a:extLst>
          </p:cNvPr>
          <p:cNvCxnSpPr>
            <a:cxnSpLocks/>
            <a:stCxn id="89" idx="0"/>
            <a:endCxn id="12" idx="1"/>
          </p:cNvCxnSpPr>
          <p:nvPr/>
        </p:nvCxnSpPr>
        <p:spPr>
          <a:xfrm rot="16200000" flipH="1">
            <a:off x="4927359" y="2366308"/>
            <a:ext cx="65170" cy="2002544"/>
          </a:xfrm>
          <a:prstGeom prst="bentConnector4">
            <a:avLst>
              <a:gd name="adj1" fmla="val -263082"/>
              <a:gd name="adj2" fmla="val 44455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29">
            <a:extLst>
              <a:ext uri="{FF2B5EF4-FFF2-40B4-BE49-F238E27FC236}">
                <a16:creationId xmlns:a16="http://schemas.microsoft.com/office/drawing/2014/main" id="{AD0BCC4D-3FD7-21C3-0DE9-F78C5720B017}"/>
              </a:ext>
            </a:extLst>
          </p:cNvPr>
          <p:cNvSpPr/>
          <p:nvPr/>
        </p:nvSpPr>
        <p:spPr>
          <a:xfrm>
            <a:off x="2666632" y="3509089"/>
            <a:ext cx="500715" cy="17883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Reactive Planner</a:t>
            </a:r>
          </a:p>
        </p:txBody>
      </p:sp>
      <p:sp>
        <p:nvSpPr>
          <p:cNvPr id="72" name="Rounded Rectangle 29">
            <a:extLst>
              <a:ext uri="{FF2B5EF4-FFF2-40B4-BE49-F238E27FC236}">
                <a16:creationId xmlns:a16="http://schemas.microsoft.com/office/drawing/2014/main" id="{84D4896E-930E-472B-B585-48CDAD784539}"/>
              </a:ext>
            </a:extLst>
          </p:cNvPr>
          <p:cNvSpPr/>
          <p:nvPr/>
        </p:nvSpPr>
        <p:spPr>
          <a:xfrm>
            <a:off x="3070157" y="4744167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Comms</a:t>
            </a:r>
            <a:endParaRPr lang="en-US" sz="450" i="1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29">
            <a:extLst>
              <a:ext uri="{FF2B5EF4-FFF2-40B4-BE49-F238E27FC236}">
                <a16:creationId xmlns:a16="http://schemas.microsoft.com/office/drawing/2014/main" id="{117013F9-A97F-4F7A-B68C-0B8700601C16}"/>
              </a:ext>
            </a:extLst>
          </p:cNvPr>
          <p:cNvSpPr/>
          <p:nvPr/>
        </p:nvSpPr>
        <p:spPr>
          <a:xfrm>
            <a:off x="3070157" y="4450349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EPS</a:t>
            </a:r>
          </a:p>
        </p:txBody>
      </p:sp>
      <p:sp>
        <p:nvSpPr>
          <p:cNvPr id="75" name="Rounded Rectangle 29">
            <a:extLst>
              <a:ext uri="{FF2B5EF4-FFF2-40B4-BE49-F238E27FC236}">
                <a16:creationId xmlns:a16="http://schemas.microsoft.com/office/drawing/2014/main" id="{9EBDCE34-BAB4-4345-9C48-CB22D85302A0}"/>
              </a:ext>
            </a:extLst>
          </p:cNvPr>
          <p:cNvSpPr/>
          <p:nvPr/>
        </p:nvSpPr>
        <p:spPr>
          <a:xfrm>
            <a:off x="3070157" y="4156530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GNC</a:t>
            </a:r>
          </a:p>
        </p:txBody>
      </p:sp>
      <p:sp>
        <p:nvSpPr>
          <p:cNvPr id="76" name="Rounded Rectangle 29">
            <a:extLst>
              <a:ext uri="{FF2B5EF4-FFF2-40B4-BE49-F238E27FC236}">
                <a16:creationId xmlns:a16="http://schemas.microsoft.com/office/drawing/2014/main" id="{EC542895-4B0F-4E1E-9A51-400E8AB0FFA4}"/>
              </a:ext>
            </a:extLst>
          </p:cNvPr>
          <p:cNvSpPr/>
          <p:nvPr/>
        </p:nvSpPr>
        <p:spPr>
          <a:xfrm>
            <a:off x="2618014" y="3255591"/>
            <a:ext cx="1931444" cy="81806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>
                <a:solidFill>
                  <a:sysClr val="windowText" lastClr="000000"/>
                </a:solidFill>
              </a:rPr>
              <a:t>CDH</a:t>
            </a:r>
          </a:p>
        </p:txBody>
      </p:sp>
      <p:sp>
        <p:nvSpPr>
          <p:cNvPr id="89" name="Rounded Rectangle 29">
            <a:extLst>
              <a:ext uri="{FF2B5EF4-FFF2-40B4-BE49-F238E27FC236}">
                <a16:creationId xmlns:a16="http://schemas.microsoft.com/office/drawing/2014/main" id="{A089AF54-A214-49A0-8D78-1A76942FC697}"/>
              </a:ext>
            </a:extLst>
          </p:cNvPr>
          <p:cNvSpPr/>
          <p:nvPr/>
        </p:nvSpPr>
        <p:spPr>
          <a:xfrm>
            <a:off x="3708315" y="3334995"/>
            <a:ext cx="500715" cy="221918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Memory Emulator</a:t>
            </a:r>
          </a:p>
        </p:txBody>
      </p:sp>
      <p:sp>
        <p:nvSpPr>
          <p:cNvPr id="90" name="Rounded Rectangle 29">
            <a:extLst>
              <a:ext uri="{FF2B5EF4-FFF2-40B4-BE49-F238E27FC236}">
                <a16:creationId xmlns:a16="http://schemas.microsoft.com/office/drawing/2014/main" id="{7A899FE2-096C-4441-BC96-893DB6260128}"/>
              </a:ext>
            </a:extLst>
          </p:cNvPr>
          <p:cNvSpPr/>
          <p:nvPr/>
        </p:nvSpPr>
        <p:spPr>
          <a:xfrm>
            <a:off x="3578873" y="3779757"/>
            <a:ext cx="500715" cy="186091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Operations Executor</a:t>
            </a:r>
          </a:p>
        </p:txBody>
      </p:sp>
      <p:cxnSp>
        <p:nvCxnSpPr>
          <p:cNvPr id="105" name="Elbow Connector 56">
            <a:extLst>
              <a:ext uri="{FF2B5EF4-FFF2-40B4-BE49-F238E27FC236}">
                <a16:creationId xmlns:a16="http://schemas.microsoft.com/office/drawing/2014/main" id="{F5DF90EF-91A2-423E-827C-D647B4163013}"/>
              </a:ext>
            </a:extLst>
          </p:cNvPr>
          <p:cNvCxnSpPr>
            <a:cxnSpLocks/>
            <a:stCxn id="75" idx="1"/>
            <a:endCxn id="90" idx="1"/>
          </p:cNvCxnSpPr>
          <p:nvPr/>
        </p:nvCxnSpPr>
        <p:spPr>
          <a:xfrm rot="10800000" flipH="1">
            <a:off x="3070157" y="3872804"/>
            <a:ext cx="508716" cy="400405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56">
            <a:extLst>
              <a:ext uri="{FF2B5EF4-FFF2-40B4-BE49-F238E27FC236}">
                <a16:creationId xmlns:a16="http://schemas.microsoft.com/office/drawing/2014/main" id="{1276588E-6E95-4E3A-9113-31E5B78741FD}"/>
              </a:ext>
            </a:extLst>
          </p:cNvPr>
          <p:cNvCxnSpPr>
            <a:cxnSpLocks/>
            <a:stCxn id="73" idx="1"/>
            <a:endCxn id="90" idx="1"/>
          </p:cNvCxnSpPr>
          <p:nvPr/>
        </p:nvCxnSpPr>
        <p:spPr>
          <a:xfrm rot="10800000" flipH="1">
            <a:off x="3070157" y="3872804"/>
            <a:ext cx="508716" cy="694223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56">
            <a:extLst>
              <a:ext uri="{FF2B5EF4-FFF2-40B4-BE49-F238E27FC236}">
                <a16:creationId xmlns:a16="http://schemas.microsoft.com/office/drawing/2014/main" id="{7E7DCF36-0AD7-4A5C-A0F2-A60BC87135E2}"/>
              </a:ext>
            </a:extLst>
          </p:cNvPr>
          <p:cNvCxnSpPr>
            <a:cxnSpLocks/>
            <a:stCxn id="72" idx="1"/>
            <a:endCxn id="90" idx="1"/>
          </p:cNvCxnSpPr>
          <p:nvPr/>
        </p:nvCxnSpPr>
        <p:spPr>
          <a:xfrm rot="10800000" flipH="1">
            <a:off x="3070157" y="3872804"/>
            <a:ext cx="508716" cy="988042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6">
            <a:extLst>
              <a:ext uri="{FF2B5EF4-FFF2-40B4-BE49-F238E27FC236}">
                <a16:creationId xmlns:a16="http://schemas.microsoft.com/office/drawing/2014/main" id="{EE80653F-58C9-448D-9038-26256F33A14C}"/>
              </a:ext>
            </a:extLst>
          </p:cNvPr>
          <p:cNvCxnSpPr>
            <a:cxnSpLocks/>
            <a:stCxn id="60" idx="1"/>
            <a:endCxn id="90" idx="1"/>
          </p:cNvCxnSpPr>
          <p:nvPr/>
        </p:nvCxnSpPr>
        <p:spPr>
          <a:xfrm rot="10800000" flipH="1">
            <a:off x="3070157" y="3872803"/>
            <a:ext cx="508716" cy="1281861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56">
            <a:extLst>
              <a:ext uri="{FF2B5EF4-FFF2-40B4-BE49-F238E27FC236}">
                <a16:creationId xmlns:a16="http://schemas.microsoft.com/office/drawing/2014/main" id="{0A3C5567-7911-4126-A03D-4F9D0E9372E2}"/>
              </a:ext>
            </a:extLst>
          </p:cNvPr>
          <p:cNvCxnSpPr>
            <a:cxnSpLocks/>
            <a:stCxn id="90" idx="2"/>
            <a:endCxn id="75" idx="3"/>
          </p:cNvCxnSpPr>
          <p:nvPr/>
        </p:nvCxnSpPr>
        <p:spPr>
          <a:xfrm rot="5400000">
            <a:off x="3547486" y="3991462"/>
            <a:ext cx="307360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56">
            <a:extLst>
              <a:ext uri="{FF2B5EF4-FFF2-40B4-BE49-F238E27FC236}">
                <a16:creationId xmlns:a16="http://schemas.microsoft.com/office/drawing/2014/main" id="{650CE2F8-3AF4-4B08-927F-647C746D5826}"/>
              </a:ext>
            </a:extLst>
          </p:cNvPr>
          <p:cNvCxnSpPr>
            <a:cxnSpLocks/>
            <a:stCxn id="90" idx="2"/>
            <a:endCxn id="73" idx="3"/>
          </p:cNvCxnSpPr>
          <p:nvPr/>
        </p:nvCxnSpPr>
        <p:spPr>
          <a:xfrm rot="5400000">
            <a:off x="3400577" y="4138371"/>
            <a:ext cx="601178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56">
            <a:extLst>
              <a:ext uri="{FF2B5EF4-FFF2-40B4-BE49-F238E27FC236}">
                <a16:creationId xmlns:a16="http://schemas.microsoft.com/office/drawing/2014/main" id="{81354236-E510-40FB-A081-2E061FAF211D}"/>
              </a:ext>
            </a:extLst>
          </p:cNvPr>
          <p:cNvCxnSpPr>
            <a:cxnSpLocks/>
            <a:stCxn id="90" idx="2"/>
            <a:endCxn id="72" idx="3"/>
          </p:cNvCxnSpPr>
          <p:nvPr/>
        </p:nvCxnSpPr>
        <p:spPr>
          <a:xfrm rot="5400000">
            <a:off x="3253668" y="4285280"/>
            <a:ext cx="894997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56">
            <a:extLst>
              <a:ext uri="{FF2B5EF4-FFF2-40B4-BE49-F238E27FC236}">
                <a16:creationId xmlns:a16="http://schemas.microsoft.com/office/drawing/2014/main" id="{74371965-3CBC-4202-90CC-34368C216DDF}"/>
              </a:ext>
            </a:extLst>
          </p:cNvPr>
          <p:cNvCxnSpPr>
            <a:cxnSpLocks/>
            <a:stCxn id="90" idx="2"/>
            <a:endCxn id="60" idx="3"/>
          </p:cNvCxnSpPr>
          <p:nvPr/>
        </p:nvCxnSpPr>
        <p:spPr>
          <a:xfrm rot="5400000">
            <a:off x="3106757" y="4432190"/>
            <a:ext cx="1188816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56">
            <a:extLst>
              <a:ext uri="{FF2B5EF4-FFF2-40B4-BE49-F238E27FC236}">
                <a16:creationId xmlns:a16="http://schemas.microsoft.com/office/drawing/2014/main" id="{DD8C3B6D-2674-428C-BC26-3A80B5A5473E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2099547" y="4562571"/>
            <a:ext cx="970613" cy="386623"/>
          </a:xfrm>
          <a:prstGeom prst="bentConnector3">
            <a:avLst>
              <a:gd name="adj1" fmla="val 87683"/>
            </a:avLst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56">
            <a:extLst>
              <a:ext uri="{FF2B5EF4-FFF2-40B4-BE49-F238E27FC236}">
                <a16:creationId xmlns:a16="http://schemas.microsoft.com/office/drawing/2014/main" id="{F5229F95-BCB5-4C9F-A7C6-4D267755FE5F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3577966" y="3445954"/>
            <a:ext cx="631064" cy="1809949"/>
          </a:xfrm>
          <a:prstGeom prst="bentConnector4">
            <a:avLst>
              <a:gd name="adj1" fmla="val -27168"/>
              <a:gd name="adj2" fmla="val 9937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56">
            <a:extLst>
              <a:ext uri="{FF2B5EF4-FFF2-40B4-BE49-F238E27FC236}">
                <a16:creationId xmlns:a16="http://schemas.microsoft.com/office/drawing/2014/main" id="{F38834F7-AB5C-4070-98DC-D7AEAFD00312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3576016" y="3445954"/>
            <a:ext cx="633014" cy="1503238"/>
          </a:xfrm>
          <a:prstGeom prst="bentConnector4">
            <a:avLst>
              <a:gd name="adj1" fmla="val -27085"/>
              <a:gd name="adj2" fmla="val 9956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56">
            <a:extLst>
              <a:ext uri="{FF2B5EF4-FFF2-40B4-BE49-F238E27FC236}">
                <a16:creationId xmlns:a16="http://schemas.microsoft.com/office/drawing/2014/main" id="{3F311BAA-2BE1-4980-A029-D469D899B8DE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4079589" y="3872803"/>
            <a:ext cx="1886315" cy="411422"/>
          </a:xfrm>
          <a:prstGeom prst="bentConnector3">
            <a:avLst>
              <a:gd name="adj1" fmla="val 38891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56">
            <a:extLst>
              <a:ext uri="{FF2B5EF4-FFF2-40B4-BE49-F238E27FC236}">
                <a16:creationId xmlns:a16="http://schemas.microsoft.com/office/drawing/2014/main" id="{F1B0D1BB-E82B-4F3B-B8FF-B040DD6FD753}"/>
              </a:ext>
            </a:extLst>
          </p:cNvPr>
          <p:cNvCxnSpPr>
            <a:cxnSpLocks/>
            <a:stCxn id="180" idx="3"/>
          </p:cNvCxnSpPr>
          <p:nvPr/>
        </p:nvCxnSpPr>
        <p:spPr>
          <a:xfrm>
            <a:off x="3167347" y="3598506"/>
            <a:ext cx="405753" cy="19142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56">
            <a:extLst>
              <a:ext uri="{FF2B5EF4-FFF2-40B4-BE49-F238E27FC236}">
                <a16:creationId xmlns:a16="http://schemas.microsoft.com/office/drawing/2014/main" id="{6A04DC9D-A6D7-4E03-B2D3-EA2386F340DE}"/>
              </a:ext>
            </a:extLst>
          </p:cNvPr>
          <p:cNvCxnSpPr>
            <a:cxnSpLocks/>
          </p:cNvCxnSpPr>
          <p:nvPr/>
        </p:nvCxnSpPr>
        <p:spPr>
          <a:xfrm rot="10800000">
            <a:off x="3166461" y="3687921"/>
            <a:ext cx="406643" cy="145623"/>
          </a:xfrm>
          <a:prstGeom prst="bentConnector3">
            <a:avLst>
              <a:gd name="adj1" fmla="val 60541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56">
            <a:extLst>
              <a:ext uri="{FF2B5EF4-FFF2-40B4-BE49-F238E27FC236}">
                <a16:creationId xmlns:a16="http://schemas.microsoft.com/office/drawing/2014/main" id="{E9DC7D74-7045-4720-85E7-1B71F3C71EB9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V="1">
            <a:off x="3557623" y="3596647"/>
            <a:ext cx="333803" cy="32417"/>
          </a:xfrm>
          <a:prstGeom prst="bentConnector4">
            <a:avLst>
              <a:gd name="adj1" fmla="val 33380"/>
              <a:gd name="adj2" fmla="val 302744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56">
            <a:extLst>
              <a:ext uri="{FF2B5EF4-FFF2-40B4-BE49-F238E27FC236}">
                <a16:creationId xmlns:a16="http://schemas.microsoft.com/office/drawing/2014/main" id="{E9C2128D-7127-4151-A20C-1197683BF2C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40" y="2983686"/>
            <a:ext cx="1528709" cy="1383139"/>
          </a:xfrm>
          <a:prstGeom prst="bentConnector3">
            <a:avLst>
              <a:gd name="adj1" fmla="val 5324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56">
            <a:extLst>
              <a:ext uri="{FF2B5EF4-FFF2-40B4-BE49-F238E27FC236}">
                <a16:creationId xmlns:a16="http://schemas.microsoft.com/office/drawing/2014/main" id="{2973BBC1-1C5F-458E-A016-FD758E447D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6"/>
            <a:ext cx="813735" cy="1683948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56">
            <a:extLst>
              <a:ext uri="{FF2B5EF4-FFF2-40B4-BE49-F238E27FC236}">
                <a16:creationId xmlns:a16="http://schemas.microsoft.com/office/drawing/2014/main" id="{94DC209D-27D1-4A9E-9A13-41665E7FF0CE}"/>
              </a:ext>
            </a:extLst>
          </p:cNvPr>
          <p:cNvCxnSpPr>
            <a:cxnSpLocks/>
          </p:cNvCxnSpPr>
          <p:nvPr/>
        </p:nvCxnSpPr>
        <p:spPr>
          <a:xfrm>
            <a:off x="2375230" y="465805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56">
            <a:extLst>
              <a:ext uri="{FF2B5EF4-FFF2-40B4-BE49-F238E27FC236}">
                <a16:creationId xmlns:a16="http://schemas.microsoft.com/office/drawing/2014/main" id="{77DD1CD4-9730-44EC-91E2-5C9E600BAA9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7"/>
            <a:ext cx="812295" cy="1837277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56">
            <a:extLst>
              <a:ext uri="{FF2B5EF4-FFF2-40B4-BE49-F238E27FC236}">
                <a16:creationId xmlns:a16="http://schemas.microsoft.com/office/drawing/2014/main" id="{FB982657-D5E3-4A79-B1E8-3DD75CBB30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6"/>
            <a:ext cx="810912" cy="2259769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56">
            <a:extLst>
              <a:ext uri="{FF2B5EF4-FFF2-40B4-BE49-F238E27FC236}">
                <a16:creationId xmlns:a16="http://schemas.microsoft.com/office/drawing/2014/main" id="{B68866AC-77EB-42F7-9DE6-6E7049A5992D}"/>
              </a:ext>
            </a:extLst>
          </p:cNvPr>
          <p:cNvCxnSpPr>
            <a:cxnSpLocks/>
          </p:cNvCxnSpPr>
          <p:nvPr/>
        </p:nvCxnSpPr>
        <p:spPr>
          <a:xfrm>
            <a:off x="2378122" y="523530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56">
            <a:extLst>
              <a:ext uri="{FF2B5EF4-FFF2-40B4-BE49-F238E27FC236}">
                <a16:creationId xmlns:a16="http://schemas.microsoft.com/office/drawing/2014/main" id="{0ABB24D6-7AE1-449F-805C-4DB57F4CE26A}"/>
              </a:ext>
            </a:extLst>
          </p:cNvPr>
          <p:cNvCxnSpPr>
            <a:cxnSpLocks/>
            <a:stCxn id="8" idx="3"/>
            <a:endCxn id="18" idx="3"/>
          </p:cNvCxnSpPr>
          <p:nvPr/>
        </p:nvCxnSpPr>
        <p:spPr>
          <a:xfrm>
            <a:off x="1550140" y="2983687"/>
            <a:ext cx="415175" cy="1135841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56">
            <a:extLst>
              <a:ext uri="{FF2B5EF4-FFF2-40B4-BE49-F238E27FC236}">
                <a16:creationId xmlns:a16="http://schemas.microsoft.com/office/drawing/2014/main" id="{91F6E739-09E3-4461-9EE5-15189E7F6479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2414592" y="2290619"/>
            <a:ext cx="642350" cy="743784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56">
            <a:extLst>
              <a:ext uri="{FF2B5EF4-FFF2-40B4-BE49-F238E27FC236}">
                <a16:creationId xmlns:a16="http://schemas.microsoft.com/office/drawing/2014/main" id="{B49EAF7B-342F-349C-13D1-BA81BFF6FC82}"/>
              </a:ext>
            </a:extLst>
          </p:cNvPr>
          <p:cNvCxnSpPr>
            <a:cxnSpLocks/>
          </p:cNvCxnSpPr>
          <p:nvPr/>
        </p:nvCxnSpPr>
        <p:spPr>
          <a:xfrm rot="10800000">
            <a:off x="4213896" y="3370211"/>
            <a:ext cx="1745519" cy="108886"/>
          </a:xfrm>
          <a:prstGeom prst="bentConnector3">
            <a:avLst>
              <a:gd name="adj1" fmla="val 67704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6">
            <a:extLst>
              <a:ext uri="{FF2B5EF4-FFF2-40B4-BE49-F238E27FC236}">
                <a16:creationId xmlns:a16="http://schemas.microsoft.com/office/drawing/2014/main" id="{92F17629-697B-04AF-647C-0F92F4609D53}"/>
              </a:ext>
            </a:extLst>
          </p:cNvPr>
          <p:cNvCxnSpPr>
            <a:cxnSpLocks/>
          </p:cNvCxnSpPr>
          <p:nvPr/>
        </p:nvCxnSpPr>
        <p:spPr>
          <a:xfrm>
            <a:off x="2388377" y="477810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56">
            <a:extLst>
              <a:ext uri="{FF2B5EF4-FFF2-40B4-BE49-F238E27FC236}">
                <a16:creationId xmlns:a16="http://schemas.microsoft.com/office/drawing/2014/main" id="{4F09E56D-F40E-29BA-8FA9-0AECD59D1FD3}"/>
              </a:ext>
            </a:extLst>
          </p:cNvPr>
          <p:cNvCxnSpPr>
            <a:cxnSpLocks/>
            <a:stCxn id="90" idx="0"/>
            <a:endCxn id="89" idx="2"/>
          </p:cNvCxnSpPr>
          <p:nvPr/>
        </p:nvCxnSpPr>
        <p:spPr>
          <a:xfrm rot="5400000" flipH="1" flipV="1">
            <a:off x="3782529" y="3603615"/>
            <a:ext cx="222845" cy="129442"/>
          </a:xfrm>
          <a:prstGeom prst="bentConnector3">
            <a:avLst>
              <a:gd name="adj1" fmla="val 60258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A3457C-6E18-60E9-8053-0C6E5F96FF8C}"/>
              </a:ext>
            </a:extLst>
          </p:cNvPr>
          <p:cNvGrpSpPr/>
          <p:nvPr/>
        </p:nvGrpSpPr>
        <p:grpSpPr>
          <a:xfrm>
            <a:off x="940457" y="1559335"/>
            <a:ext cx="685800" cy="685800"/>
            <a:chOff x="8717280" y="2379218"/>
            <a:chExt cx="914400" cy="914400"/>
          </a:xfrm>
        </p:grpSpPr>
        <p:pic>
          <p:nvPicPr>
            <p:cNvPr id="29" name="Graphic 28" descr="Satellite with solid fill">
              <a:extLst>
                <a:ext uri="{FF2B5EF4-FFF2-40B4-BE49-F238E27FC236}">
                  <a16:creationId xmlns:a16="http://schemas.microsoft.com/office/drawing/2014/main" id="{B1084F37-555A-9A04-0744-DF4BE68FA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17280" y="2379218"/>
              <a:ext cx="914400" cy="914400"/>
            </a:xfrm>
            <a:prstGeom prst="rect">
              <a:avLst/>
            </a:prstGeom>
          </p:spPr>
        </p:pic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1D6889B-2C3A-3546-A66A-8B3F3731B9D2}"/>
                </a:ext>
              </a:extLst>
            </p:cNvPr>
            <p:cNvSpPr/>
            <p:nvPr/>
          </p:nvSpPr>
          <p:spPr>
            <a:xfrm>
              <a:off x="9089136" y="2746756"/>
              <a:ext cx="170688" cy="1793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1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E9DD23A-4E3B-E2D4-AFD7-4D08AE56E2B5}"/>
              </a:ext>
            </a:extLst>
          </p:cNvPr>
          <p:cNvSpPr/>
          <p:nvPr/>
        </p:nvSpPr>
        <p:spPr>
          <a:xfrm>
            <a:off x="7449599" y="3284855"/>
            <a:ext cx="1585932" cy="7252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50" b="1" dirty="0">
                <a:solidFill>
                  <a:schemeClr val="tx1"/>
                </a:solidFill>
              </a:rPr>
              <a:t>Scenario step:</a:t>
            </a:r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825" dirty="0">
                <a:solidFill>
                  <a:schemeClr val="tx1"/>
                </a:solidFill>
              </a:rPr>
              <a:t>Agent 1 sends measurement request to Agent 2</a:t>
            </a:r>
          </a:p>
          <a:p>
            <a:endParaRPr lang="en-US" sz="825" dirty="0">
              <a:solidFill>
                <a:schemeClr val="tx1"/>
              </a:solidFill>
            </a:endParaRPr>
          </a:p>
        </p:txBody>
      </p:sp>
      <p:pic>
        <p:nvPicPr>
          <p:cNvPr id="3" name="Graphic 2" descr="Speech with solid fill">
            <a:extLst>
              <a:ext uri="{FF2B5EF4-FFF2-40B4-BE49-F238E27FC236}">
                <a16:creationId xmlns:a16="http://schemas.microsoft.com/office/drawing/2014/main" id="{7EFA0462-C7B6-E3E5-6155-270AA6FA5F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736920" y="3263976"/>
            <a:ext cx="837841" cy="60118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703351-0226-A9DC-FC45-49F83FEBA96D}"/>
              </a:ext>
            </a:extLst>
          </p:cNvPr>
          <p:cNvSpPr txBox="1"/>
          <p:nvPr/>
        </p:nvSpPr>
        <p:spPr>
          <a:xfrm>
            <a:off x="3848211" y="3356835"/>
            <a:ext cx="63175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“T is now T=3 and Agent 2 is accessible!”</a:t>
            </a:r>
          </a:p>
        </p:txBody>
      </p:sp>
      <p:pic>
        <p:nvPicPr>
          <p:cNvPr id="33" name="Graphic 32" descr="Speech with solid fill">
            <a:extLst>
              <a:ext uri="{FF2B5EF4-FFF2-40B4-BE49-F238E27FC236}">
                <a16:creationId xmlns:a16="http://schemas.microsoft.com/office/drawing/2014/main" id="{7D210186-27D1-AF07-2A95-78B7FF464A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309082" y="4384936"/>
            <a:ext cx="688874" cy="5156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8C96267-8E09-83C2-555D-0198E16E30CB}"/>
              </a:ext>
            </a:extLst>
          </p:cNvPr>
          <p:cNvSpPr txBox="1"/>
          <p:nvPr/>
        </p:nvSpPr>
        <p:spPr>
          <a:xfrm>
            <a:off x="3382636" y="4497044"/>
            <a:ext cx="631064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“Sending message…”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6ABA09-EEC5-99FF-BCB8-4AEDCF93057E}"/>
              </a:ext>
            </a:extLst>
          </p:cNvPr>
          <p:cNvSpPr txBox="1"/>
          <p:nvPr/>
        </p:nvSpPr>
        <p:spPr>
          <a:xfrm>
            <a:off x="2884053" y="3857488"/>
            <a:ext cx="770244" cy="334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-“Send measurement request to agent 2”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07505A-8E6B-CDFC-E67F-A536A460824A}"/>
              </a:ext>
            </a:extLst>
          </p:cNvPr>
          <p:cNvSpPr txBox="1"/>
          <p:nvPr/>
        </p:nvSpPr>
        <p:spPr>
          <a:xfrm>
            <a:off x="2397455" y="4910786"/>
            <a:ext cx="583033" cy="334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BA2CEE-2789-B785-1F0D-5E9E5EF69CE4}"/>
              </a:ext>
            </a:extLst>
          </p:cNvPr>
          <p:cNvSpPr txBox="1"/>
          <p:nvPr/>
        </p:nvSpPr>
        <p:spPr>
          <a:xfrm>
            <a:off x="644451" y="4031388"/>
            <a:ext cx="583033" cy="334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</a:t>
            </a:r>
          </a:p>
        </p:txBody>
      </p:sp>
    </p:spTree>
    <p:extLst>
      <p:ext uri="{BB962C8B-B14F-4D97-AF65-F5344CB8AC3E}">
        <p14:creationId xmlns:p14="http://schemas.microsoft.com/office/powerpoint/2010/main" val="413726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BB038-261C-42CA-BFA1-66D315DF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node architecture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67AD9EB-62E4-4597-9799-BD999223A880}"/>
              </a:ext>
            </a:extLst>
          </p:cNvPr>
          <p:cNvGrpSpPr/>
          <p:nvPr/>
        </p:nvGrpSpPr>
        <p:grpSpPr>
          <a:xfrm>
            <a:off x="546209" y="1046010"/>
            <a:ext cx="7626281" cy="4608978"/>
            <a:chOff x="546209" y="1066328"/>
            <a:chExt cx="7626281" cy="5240800"/>
          </a:xfrm>
        </p:grpSpPr>
        <p:sp>
          <p:nvSpPr>
            <p:cNvPr id="5" name="Rounded Rectangle 29">
              <a:extLst>
                <a:ext uri="{FF2B5EF4-FFF2-40B4-BE49-F238E27FC236}">
                  <a16:creationId xmlns:a16="http://schemas.microsoft.com/office/drawing/2014/main" id="{A3A45F39-A6F7-4A5A-B782-97DCE919113F}"/>
                </a:ext>
              </a:extLst>
            </p:cNvPr>
            <p:cNvSpPr/>
            <p:nvPr/>
          </p:nvSpPr>
          <p:spPr>
            <a:xfrm>
              <a:off x="2942356" y="1066328"/>
              <a:ext cx="5230134" cy="4875209"/>
            </a:xfrm>
            <a:prstGeom prst="roundRect">
              <a:avLst>
                <a:gd name="adj" fmla="val 6097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5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Agent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Node</a:t>
              </a:r>
            </a:p>
          </p:txBody>
        </p:sp>
        <p:sp>
          <p:nvSpPr>
            <p:cNvPr id="6" name="Rounded Rectangle 30">
              <a:extLst>
                <a:ext uri="{FF2B5EF4-FFF2-40B4-BE49-F238E27FC236}">
                  <a16:creationId xmlns:a16="http://schemas.microsoft.com/office/drawing/2014/main" id="{3FEA2676-DE8F-4982-87DE-5D5A538DB4D2}"/>
                </a:ext>
              </a:extLst>
            </p:cNvPr>
            <p:cNvSpPr/>
            <p:nvPr/>
          </p:nvSpPr>
          <p:spPr>
            <a:xfrm>
              <a:off x="546209" y="2572928"/>
              <a:ext cx="1445741" cy="42589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5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Environment</a:t>
              </a:r>
            </a:p>
          </p:txBody>
        </p:sp>
        <p:sp>
          <p:nvSpPr>
            <p:cNvPr id="7" name="Rounded Rectangle 30">
              <a:extLst>
                <a:ext uri="{FF2B5EF4-FFF2-40B4-BE49-F238E27FC236}">
                  <a16:creationId xmlns:a16="http://schemas.microsoft.com/office/drawing/2014/main" id="{C748A8A0-E4AF-4AE1-A77D-F8BF161A31BB}"/>
                </a:ext>
              </a:extLst>
            </p:cNvPr>
            <p:cNvSpPr/>
            <p:nvPr/>
          </p:nvSpPr>
          <p:spPr>
            <a:xfrm rot="16200000">
              <a:off x="-221344" y="4158541"/>
              <a:ext cx="1979210" cy="43599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5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Other Agents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2B23DB5-072A-49D5-945C-D44840EE9C5C}"/>
                </a:ext>
              </a:extLst>
            </p:cNvPr>
            <p:cNvSpPr/>
            <p:nvPr/>
          </p:nvSpPr>
          <p:spPr>
            <a:xfrm>
              <a:off x="2942354" y="1670648"/>
              <a:ext cx="476650" cy="2402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5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SUB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F1444D-443F-47B9-AF3D-60153CA9D0FE}"/>
                </a:ext>
              </a:extLst>
            </p:cNvPr>
            <p:cNvSpPr/>
            <p:nvPr/>
          </p:nvSpPr>
          <p:spPr>
            <a:xfrm>
              <a:off x="2942354" y="2665730"/>
              <a:ext cx="476650" cy="2402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5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REQ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87603C0-8CAF-4134-B76B-6D29C2A9145A}"/>
                </a:ext>
              </a:extLst>
            </p:cNvPr>
            <p:cNvSpPr/>
            <p:nvPr/>
          </p:nvSpPr>
          <p:spPr>
            <a:xfrm>
              <a:off x="2948880" y="3808333"/>
              <a:ext cx="474407" cy="2402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5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REQ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0ADFE5-AE8F-4C3B-92F8-997435D1D5CB}"/>
                </a:ext>
              </a:extLst>
            </p:cNvPr>
            <p:cNvSpPr/>
            <p:nvPr/>
          </p:nvSpPr>
          <p:spPr>
            <a:xfrm>
              <a:off x="2948014" y="4741889"/>
              <a:ext cx="476650" cy="2402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5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REP</a:t>
              </a:r>
            </a:p>
          </p:txBody>
        </p:sp>
        <p:sp>
          <p:nvSpPr>
            <p:cNvPr id="12" name="Rounded Rectangle 29">
              <a:extLst>
                <a:ext uri="{FF2B5EF4-FFF2-40B4-BE49-F238E27FC236}">
                  <a16:creationId xmlns:a16="http://schemas.microsoft.com/office/drawing/2014/main" id="{8F2F306F-24A7-4849-B9A9-4EC7EE70A63C}"/>
                </a:ext>
              </a:extLst>
            </p:cNvPr>
            <p:cNvSpPr/>
            <p:nvPr/>
          </p:nvSpPr>
          <p:spPr>
            <a:xfrm rot="16200000">
              <a:off x="2789279" y="3811693"/>
              <a:ext cx="3188753" cy="368764"/>
            </a:xfrm>
            <a:prstGeom prst="roundRect">
              <a:avLst>
                <a:gd name="adj" fmla="val 6097"/>
              </a:avLst>
            </a:prstGeom>
            <a:noFill/>
            <a:ln>
              <a:solidFill>
                <a:srgbClr val="5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ysClr val="windowText" lastClr="000000"/>
                  </a:solidFill>
                </a:rPr>
                <a:t>Engineering Module</a:t>
              </a:r>
            </a:p>
          </p:txBody>
        </p:sp>
        <p:sp>
          <p:nvSpPr>
            <p:cNvPr id="13" name="Rounded Rectangle 29">
              <a:extLst>
                <a:ext uri="{FF2B5EF4-FFF2-40B4-BE49-F238E27FC236}">
                  <a16:creationId xmlns:a16="http://schemas.microsoft.com/office/drawing/2014/main" id="{D4239D32-5081-4EB3-8EB8-634EC9E62432}"/>
                </a:ext>
              </a:extLst>
            </p:cNvPr>
            <p:cNvSpPr/>
            <p:nvPr/>
          </p:nvSpPr>
          <p:spPr>
            <a:xfrm>
              <a:off x="6208185" y="2634347"/>
              <a:ext cx="1307237" cy="307489"/>
            </a:xfrm>
            <a:prstGeom prst="roundRect">
              <a:avLst>
                <a:gd name="adj" fmla="val 6097"/>
              </a:avLst>
            </a:prstGeom>
            <a:noFill/>
            <a:ln>
              <a:solidFill>
                <a:srgbClr val="5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i="1" dirty="0">
                  <a:solidFill>
                    <a:sysClr val="windowText" lastClr="000000"/>
                  </a:solidFill>
                </a:rPr>
                <a:t>Science Module</a:t>
              </a:r>
            </a:p>
          </p:txBody>
        </p:sp>
        <p:sp>
          <p:nvSpPr>
            <p:cNvPr id="14" name="Rounded Rectangle 29">
              <a:extLst>
                <a:ext uri="{FF2B5EF4-FFF2-40B4-BE49-F238E27FC236}">
                  <a16:creationId xmlns:a16="http://schemas.microsoft.com/office/drawing/2014/main" id="{BA00EA10-BE8A-4468-B18C-8F3F8CAE4814}"/>
                </a:ext>
              </a:extLst>
            </p:cNvPr>
            <p:cNvSpPr/>
            <p:nvPr/>
          </p:nvSpPr>
          <p:spPr>
            <a:xfrm>
              <a:off x="6214434" y="4230097"/>
              <a:ext cx="1307237" cy="456727"/>
            </a:xfrm>
            <a:prstGeom prst="roundRect">
              <a:avLst>
                <a:gd name="adj" fmla="val 6097"/>
              </a:avLst>
            </a:prstGeom>
            <a:noFill/>
            <a:ln>
              <a:solidFill>
                <a:srgbClr val="5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i="1" dirty="0">
                  <a:solidFill>
                    <a:sysClr val="windowText" lastClr="000000"/>
                  </a:solidFill>
                </a:rPr>
                <a:t>Scheduler Module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A3CCF95-569F-4FD3-8CEB-E3E6A7D7C0D6}"/>
                </a:ext>
              </a:extLst>
            </p:cNvPr>
            <p:cNvCxnSpPr>
              <a:cxnSpLocks/>
              <a:stCxn id="9" idx="1"/>
              <a:endCxn id="6" idx="3"/>
            </p:cNvCxnSpPr>
            <p:nvPr/>
          </p:nvCxnSpPr>
          <p:spPr>
            <a:xfrm flipH="1" flipV="1">
              <a:off x="1991950" y="2785874"/>
              <a:ext cx="950404" cy="1"/>
            </a:xfrm>
            <a:prstGeom prst="straightConnector1">
              <a:avLst/>
            </a:prstGeom>
            <a:ln w="28575">
              <a:solidFill>
                <a:srgbClr val="500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0237FF9-C280-4F20-AADB-D4E9763C8FC8}"/>
                </a:ext>
              </a:extLst>
            </p:cNvPr>
            <p:cNvCxnSpPr>
              <a:cxnSpLocks/>
              <a:stCxn id="8" idx="1"/>
              <a:endCxn id="54" idx="3"/>
            </p:cNvCxnSpPr>
            <p:nvPr/>
          </p:nvCxnSpPr>
          <p:spPr>
            <a:xfrm flipH="1" flipV="1">
              <a:off x="1991950" y="1789919"/>
              <a:ext cx="950404" cy="874"/>
            </a:xfrm>
            <a:prstGeom prst="straightConnector1">
              <a:avLst/>
            </a:prstGeom>
            <a:ln w="28575">
              <a:solidFill>
                <a:srgbClr val="500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1E3377-9C2E-4896-807D-32EDE4BAF641}"/>
                </a:ext>
              </a:extLst>
            </p:cNvPr>
            <p:cNvSpPr txBox="1"/>
            <p:nvPr/>
          </p:nvSpPr>
          <p:spPr>
            <a:xfrm>
              <a:off x="1973263" y="1586015"/>
              <a:ext cx="987207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-Simulation Events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460BCF3-4338-4DA4-9568-B88EA9B22E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1627" y="4862033"/>
              <a:ext cx="1937261" cy="0"/>
            </a:xfrm>
            <a:prstGeom prst="straightConnector1">
              <a:avLst/>
            </a:prstGeom>
            <a:ln w="28575">
              <a:solidFill>
                <a:srgbClr val="5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4D51BEF-D20D-4DB9-8617-7218A14F8D50}"/>
                </a:ext>
              </a:extLst>
            </p:cNvPr>
            <p:cNvSpPr txBox="1"/>
            <p:nvPr/>
          </p:nvSpPr>
          <p:spPr>
            <a:xfrm>
              <a:off x="2028757" y="2812338"/>
              <a:ext cx="925497" cy="8463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-GP access info</a:t>
              </a:r>
            </a:p>
            <a:p>
              <a:r>
                <a:rPr lang="en-US" sz="7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-GS access info</a:t>
              </a:r>
            </a:p>
            <a:p>
              <a:r>
                <a:rPr lang="en-US" sz="7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-Agent access info</a:t>
              </a:r>
            </a:p>
            <a:p>
              <a:r>
                <a:rPr lang="en-US" sz="7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-Agent state info</a:t>
              </a:r>
            </a:p>
            <a:p>
              <a:r>
                <a:rPr lang="en-US" sz="7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-Measurement observation metrics info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1B852B1-4EC6-411D-B8A4-39490698CFFE}"/>
                </a:ext>
              </a:extLst>
            </p:cNvPr>
            <p:cNvSpPr txBox="1"/>
            <p:nvPr/>
          </p:nvSpPr>
          <p:spPr>
            <a:xfrm>
              <a:off x="1238457" y="3960794"/>
              <a:ext cx="987207" cy="8463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-Measurement Requests</a:t>
              </a:r>
            </a:p>
            <a:p>
              <a:r>
                <a:rPr lang="en-US" sz="7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-Information Requests</a:t>
              </a:r>
            </a:p>
            <a:p>
              <a:r>
                <a:rPr lang="en-US" sz="7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-Measurement Results</a:t>
              </a:r>
            </a:p>
            <a:p>
              <a:r>
                <a:rPr lang="en-US" sz="7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-Planner Results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3FA25F4-A476-44D9-8680-285B3C120A05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 flipV="1">
              <a:off x="3419004" y="2785875"/>
              <a:ext cx="776806" cy="738"/>
            </a:xfrm>
            <a:prstGeom prst="straightConnector1">
              <a:avLst/>
            </a:prstGeom>
            <a:ln w="19050">
              <a:solidFill>
                <a:srgbClr val="500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29B744A-073B-421C-97FF-CA146246FE5E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986262" y="3928478"/>
              <a:ext cx="1962618" cy="716"/>
            </a:xfrm>
            <a:prstGeom prst="straightConnector1">
              <a:avLst/>
            </a:prstGeom>
            <a:ln w="28575">
              <a:solidFill>
                <a:srgbClr val="500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491F85F-ABE8-47C2-BD03-A4932A3C7EA0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3423287" y="3927739"/>
              <a:ext cx="785576" cy="739"/>
            </a:xfrm>
            <a:prstGeom prst="straightConnector1">
              <a:avLst/>
            </a:prstGeom>
            <a:ln w="19050">
              <a:solidFill>
                <a:srgbClr val="500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2E37814-AD9C-49DB-B5A3-689BA6CB7875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H="1" flipV="1">
              <a:off x="3424664" y="4862034"/>
              <a:ext cx="759244" cy="5614"/>
            </a:xfrm>
            <a:prstGeom prst="straightConnector1">
              <a:avLst/>
            </a:prstGeom>
            <a:ln w="19050">
              <a:solidFill>
                <a:srgbClr val="5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317FFCB-54C5-4982-BC18-BA69F22BE1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8038" y="4317071"/>
              <a:ext cx="1655734" cy="0"/>
            </a:xfrm>
            <a:prstGeom prst="straightConnector1">
              <a:avLst/>
            </a:prstGeom>
            <a:ln w="19050">
              <a:solidFill>
                <a:srgbClr val="500000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B224B0B-61EE-4A53-B7D6-32E0C64CB0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6138" y="4475795"/>
              <a:ext cx="1652047" cy="0"/>
            </a:xfrm>
            <a:prstGeom prst="straightConnector1">
              <a:avLst/>
            </a:prstGeom>
            <a:ln w="19050">
              <a:solidFill>
                <a:srgbClr val="5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F35DE29-C9F9-4683-A728-0EE0085BA027}"/>
                </a:ext>
              </a:extLst>
            </p:cNvPr>
            <p:cNvCxnSpPr>
              <a:cxnSpLocks/>
            </p:cNvCxnSpPr>
            <p:nvPr/>
          </p:nvCxnSpPr>
          <p:spPr>
            <a:xfrm>
              <a:off x="6757208" y="2941836"/>
              <a:ext cx="0" cy="1288262"/>
            </a:xfrm>
            <a:prstGeom prst="straightConnector1">
              <a:avLst/>
            </a:prstGeom>
            <a:ln w="19050">
              <a:solidFill>
                <a:srgbClr val="5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A26FCA5-7207-42CE-8702-B9EDFC64FA89}"/>
                </a:ext>
              </a:extLst>
            </p:cNvPr>
            <p:cNvSpPr/>
            <p:nvPr/>
          </p:nvSpPr>
          <p:spPr>
            <a:xfrm>
              <a:off x="4597716" y="1596953"/>
              <a:ext cx="1139027" cy="3857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5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Event Handler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3309E2D-ECB0-488D-91F9-01E7740F0C70}"/>
                </a:ext>
              </a:extLst>
            </p:cNvPr>
            <p:cNvSpPr/>
            <p:nvPr/>
          </p:nvSpPr>
          <p:spPr>
            <a:xfrm>
              <a:off x="6534757" y="1596390"/>
              <a:ext cx="1139027" cy="3857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5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Sim Start/End</a:t>
              </a:r>
            </a:p>
          </p:txBody>
        </p:sp>
        <p:cxnSp>
          <p:nvCxnSpPr>
            <p:cNvPr id="30" name="Elbow Connector 56">
              <a:extLst>
                <a:ext uri="{FF2B5EF4-FFF2-40B4-BE49-F238E27FC236}">
                  <a16:creationId xmlns:a16="http://schemas.microsoft.com/office/drawing/2014/main" id="{324C0500-E808-4293-8D10-F657DCBBCAC4}"/>
                </a:ext>
              </a:extLst>
            </p:cNvPr>
            <p:cNvCxnSpPr>
              <a:cxnSpLocks/>
              <a:stCxn id="8" idx="3"/>
              <a:endCxn id="28" idx="1"/>
            </p:cNvCxnSpPr>
            <p:nvPr/>
          </p:nvCxnSpPr>
          <p:spPr>
            <a:xfrm flipV="1">
              <a:off x="3419004" y="1789828"/>
              <a:ext cx="1178712" cy="965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5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ADAB1CF-420E-41CD-806F-CFD3D96E2968}"/>
                </a:ext>
              </a:extLst>
            </p:cNvPr>
            <p:cNvCxnSpPr>
              <a:cxnSpLocks/>
              <a:stCxn id="29" idx="1"/>
              <a:endCxn id="28" idx="3"/>
            </p:cNvCxnSpPr>
            <p:nvPr/>
          </p:nvCxnSpPr>
          <p:spPr>
            <a:xfrm flipH="1">
              <a:off x="5736743" y="1789265"/>
              <a:ext cx="798014" cy="563"/>
            </a:xfrm>
            <a:prstGeom prst="straightConnector1">
              <a:avLst/>
            </a:prstGeom>
            <a:ln w="19050">
              <a:solidFill>
                <a:srgbClr val="50000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29">
              <a:extLst>
                <a:ext uri="{FF2B5EF4-FFF2-40B4-BE49-F238E27FC236}">
                  <a16:creationId xmlns:a16="http://schemas.microsoft.com/office/drawing/2014/main" id="{31A565DE-94D4-4DB4-A0B8-4316DA72B000}"/>
                </a:ext>
              </a:extLst>
            </p:cNvPr>
            <p:cNvSpPr/>
            <p:nvPr/>
          </p:nvSpPr>
          <p:spPr>
            <a:xfrm>
              <a:off x="4474389" y="1267548"/>
              <a:ext cx="3281173" cy="902555"/>
            </a:xfrm>
            <a:prstGeom prst="roundRect">
              <a:avLst>
                <a:gd name="adj" fmla="val 6097"/>
              </a:avLst>
            </a:prstGeom>
            <a:noFill/>
            <a:ln>
              <a:solidFill>
                <a:srgbClr val="5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i="1" dirty="0">
                  <a:solidFill>
                    <a:sysClr val="windowText" lastClr="000000"/>
                  </a:solidFill>
                </a:rPr>
                <a:t>Simulation Module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B024326-6A63-49F6-B4BA-B5A935191A30}"/>
                </a:ext>
              </a:extLst>
            </p:cNvPr>
            <p:cNvSpPr txBox="1"/>
            <p:nvPr/>
          </p:nvSpPr>
          <p:spPr>
            <a:xfrm>
              <a:off x="5777369" y="1767004"/>
              <a:ext cx="67521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7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-Simulation Events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00B25D6-396F-4F45-982A-7AEE995BC871}"/>
                </a:ext>
              </a:extLst>
            </p:cNvPr>
            <p:cNvSpPr txBox="1"/>
            <p:nvPr/>
          </p:nvSpPr>
          <p:spPr>
            <a:xfrm>
              <a:off x="4817827" y="4492715"/>
              <a:ext cx="138794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-Scheduled Measurement Measurements </a:t>
              </a:r>
            </a:p>
            <a:p>
              <a:r>
                <a:rPr lang="en-US" sz="7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-Measurement Requests (out)</a:t>
              </a:r>
            </a:p>
            <a:p>
              <a:r>
                <a:rPr lang="en-US" sz="7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-Planner Results (out)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BE40299-938E-4407-B47C-78FD0C4AC545}"/>
                </a:ext>
              </a:extLst>
            </p:cNvPr>
            <p:cNvSpPr txBox="1"/>
            <p:nvPr/>
          </p:nvSpPr>
          <p:spPr>
            <a:xfrm>
              <a:off x="6757208" y="3387503"/>
              <a:ext cx="124549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-Measurement Requests</a:t>
              </a:r>
            </a:p>
            <a:p>
              <a:r>
                <a:rPr lang="en-US" sz="7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-Information Requests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68F0186-3FBB-4056-A49E-E30B8D72CC2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4566090" y="2788092"/>
              <a:ext cx="1642095" cy="5648"/>
            </a:xfrm>
            <a:prstGeom prst="straightConnector1">
              <a:avLst/>
            </a:prstGeom>
            <a:ln w="19050">
              <a:solidFill>
                <a:srgbClr val="500000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55352A6-04E2-4DDE-AEA7-DDAC5131E3DB}"/>
                </a:ext>
              </a:extLst>
            </p:cNvPr>
            <p:cNvSpPr/>
            <p:nvPr/>
          </p:nvSpPr>
          <p:spPr>
            <a:xfrm>
              <a:off x="2948880" y="4275111"/>
              <a:ext cx="474407" cy="2402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5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SUB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196A106-8870-4662-B1B2-71E214A394C7}"/>
                </a:ext>
              </a:extLst>
            </p:cNvPr>
            <p:cNvCxnSpPr>
              <a:cxnSpLocks/>
              <a:stCxn id="40" idx="1"/>
            </p:cNvCxnSpPr>
            <p:nvPr/>
          </p:nvCxnSpPr>
          <p:spPr>
            <a:xfrm rot="10800000">
              <a:off x="1991950" y="3930092"/>
              <a:ext cx="956930" cy="465165"/>
            </a:xfrm>
            <a:prstGeom prst="bentConnector3">
              <a:avLst>
                <a:gd name="adj1" fmla="val 86099"/>
              </a:avLst>
            </a:prstGeom>
            <a:ln w="28575">
              <a:solidFill>
                <a:srgbClr val="500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0">
              <a:extLst>
                <a:ext uri="{FF2B5EF4-FFF2-40B4-BE49-F238E27FC236}">
                  <a16:creationId xmlns:a16="http://schemas.microsoft.com/office/drawing/2014/main" id="{3C178C27-3829-4A76-9209-B17C13758AD5}"/>
                </a:ext>
              </a:extLst>
            </p:cNvPr>
            <p:cNvCxnSpPr>
              <a:cxnSpLocks/>
              <a:endCxn id="40" idx="3"/>
            </p:cNvCxnSpPr>
            <p:nvPr/>
          </p:nvCxnSpPr>
          <p:spPr>
            <a:xfrm rot="10800000" flipV="1">
              <a:off x="3423288" y="3931108"/>
              <a:ext cx="796343" cy="464148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500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ounded Rectangle 30">
              <a:extLst>
                <a:ext uri="{FF2B5EF4-FFF2-40B4-BE49-F238E27FC236}">
                  <a16:creationId xmlns:a16="http://schemas.microsoft.com/office/drawing/2014/main" id="{58A80E49-C0F2-453A-9908-BD8CCFB11D98}"/>
                </a:ext>
              </a:extLst>
            </p:cNvPr>
            <p:cNvSpPr/>
            <p:nvPr/>
          </p:nvSpPr>
          <p:spPr>
            <a:xfrm>
              <a:off x="546209" y="1576973"/>
              <a:ext cx="1445741" cy="42589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5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Sim Manager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E4DEACF-3122-447F-ABD2-1B6D42A5DE1E}"/>
                </a:ext>
              </a:extLst>
            </p:cNvPr>
            <p:cNvSpPr/>
            <p:nvPr/>
          </p:nvSpPr>
          <p:spPr>
            <a:xfrm>
              <a:off x="2938888" y="5372835"/>
              <a:ext cx="476650" cy="2402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5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PUSH</a:t>
              </a:r>
            </a:p>
          </p:txBody>
        </p:sp>
        <p:sp>
          <p:nvSpPr>
            <p:cNvPr id="80" name="Rounded Rectangle 30">
              <a:extLst>
                <a:ext uri="{FF2B5EF4-FFF2-40B4-BE49-F238E27FC236}">
                  <a16:creationId xmlns:a16="http://schemas.microsoft.com/office/drawing/2014/main" id="{9426BAE2-80B6-4F9C-BCA5-1594EED00D7C}"/>
                </a:ext>
              </a:extLst>
            </p:cNvPr>
            <p:cNvSpPr/>
            <p:nvPr/>
          </p:nvSpPr>
          <p:spPr>
            <a:xfrm>
              <a:off x="551869" y="5632878"/>
              <a:ext cx="1445741" cy="42589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5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Results Logger</a:t>
              </a:r>
            </a:p>
          </p:txBody>
        </p:sp>
        <p:cxnSp>
          <p:nvCxnSpPr>
            <p:cNvPr id="82" name="Straight Arrow Connector 40">
              <a:extLst>
                <a:ext uri="{FF2B5EF4-FFF2-40B4-BE49-F238E27FC236}">
                  <a16:creationId xmlns:a16="http://schemas.microsoft.com/office/drawing/2014/main" id="{EBCBE6EF-D730-4A44-A529-F480764919F9}"/>
                </a:ext>
              </a:extLst>
            </p:cNvPr>
            <p:cNvCxnSpPr>
              <a:cxnSpLocks/>
              <a:stCxn id="80" idx="3"/>
              <a:endCxn id="63" idx="1"/>
            </p:cNvCxnSpPr>
            <p:nvPr/>
          </p:nvCxnSpPr>
          <p:spPr>
            <a:xfrm flipV="1">
              <a:off x="1997610" y="5492980"/>
              <a:ext cx="941278" cy="352844"/>
            </a:xfrm>
            <a:prstGeom prst="bentConnector3">
              <a:avLst>
                <a:gd name="adj1" fmla="val 55757"/>
              </a:avLst>
            </a:prstGeom>
            <a:ln w="28575">
              <a:solidFill>
                <a:srgbClr val="500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00B4693-8834-4740-955C-57900B0869A3}"/>
                </a:ext>
              </a:extLst>
            </p:cNvPr>
            <p:cNvSpPr txBox="1"/>
            <p:nvPr/>
          </p:nvSpPr>
          <p:spPr>
            <a:xfrm>
              <a:off x="4817827" y="3915414"/>
              <a:ext cx="147442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-Agent State</a:t>
              </a:r>
            </a:p>
            <a:p>
              <a:r>
                <a:rPr lang="en-US" sz="7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-Planner Results (in)</a:t>
              </a:r>
            </a:p>
            <a:p>
              <a:r>
                <a:rPr lang="en-US" sz="7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-Measurement Requests (in)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DD732E6-9B00-425B-94C3-D091DF6362B0}"/>
                </a:ext>
              </a:extLst>
            </p:cNvPr>
            <p:cNvSpPr txBox="1"/>
            <p:nvPr/>
          </p:nvSpPr>
          <p:spPr>
            <a:xfrm>
              <a:off x="4824130" y="2925125"/>
              <a:ext cx="118225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-Measurement Data (out)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4F0E4DC-9F06-43AD-AC1F-440B546F2A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6136" y="2906020"/>
              <a:ext cx="1652047" cy="0"/>
            </a:xfrm>
            <a:prstGeom prst="straightConnector1">
              <a:avLst/>
            </a:prstGeom>
            <a:ln w="19050">
              <a:solidFill>
                <a:srgbClr val="5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9E31C17-4195-43A7-B41E-664E5C7790FF}"/>
                </a:ext>
              </a:extLst>
            </p:cNvPr>
            <p:cNvSpPr txBox="1"/>
            <p:nvPr/>
          </p:nvSpPr>
          <p:spPr>
            <a:xfrm>
              <a:off x="4817827" y="2365450"/>
              <a:ext cx="132761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-Measurement Results (from self or other agents)</a:t>
              </a:r>
            </a:p>
            <a:p>
              <a:r>
                <a:rPr lang="en-US" sz="7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-Information Request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E156960-7F8A-47AD-BD0E-4F6EBF010A65}"/>
                </a:ext>
              </a:extLst>
            </p:cNvPr>
            <p:cNvSpPr txBox="1"/>
            <p:nvPr/>
          </p:nvSpPr>
          <p:spPr>
            <a:xfrm>
              <a:off x="2050492" y="5891630"/>
              <a:ext cx="132761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-Agent State</a:t>
              </a:r>
            </a:p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-Actions performed</a:t>
              </a:r>
            </a:p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-Events detected/measured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07F6999-A56F-4852-B7A3-C98819B923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15538" y="5487365"/>
              <a:ext cx="759244" cy="5614"/>
            </a:xfrm>
            <a:prstGeom prst="straightConnector1">
              <a:avLst/>
            </a:prstGeom>
            <a:ln w="19050">
              <a:solidFill>
                <a:srgbClr val="5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34567DB1-A384-485F-A990-42E55C09E9EE}"/>
              </a:ext>
            </a:extLst>
          </p:cNvPr>
          <p:cNvSpPr txBox="1"/>
          <p:nvPr/>
        </p:nvSpPr>
        <p:spPr>
          <a:xfrm>
            <a:off x="453670" y="5675306"/>
            <a:ext cx="785997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Message-Driven Internal Modules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Represent intra-agent processes modeled as concurrent asynchronous processes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Can communicate by sending messages into asynchronous message queues</a:t>
            </a:r>
          </a:p>
        </p:txBody>
      </p:sp>
    </p:spTree>
    <p:extLst>
      <p:ext uri="{BB962C8B-B14F-4D97-AF65-F5344CB8AC3E}">
        <p14:creationId xmlns:p14="http://schemas.microsoft.com/office/powerpoint/2010/main" val="173709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Module - Plan Execution 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273567" y="1689324"/>
            <a:ext cx="6039353" cy="3887656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383238" y="2532055"/>
            <a:ext cx="1616216" cy="32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317336" y="4437964"/>
            <a:ext cx="1484408" cy="32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273566" y="2247901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273566" y="2846895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5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273566" y="4125060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273566" y="4724053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5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1742367" y="2692459"/>
            <a:ext cx="3217187" cy="2840066"/>
          </a:xfrm>
          <a:prstGeom prst="roundRect">
            <a:avLst>
              <a:gd name="adj" fmla="val 3300"/>
            </a:avLst>
          </a:prstGeom>
          <a:solidFill>
            <a:srgbClr val="BCD7F9"/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9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5961217" y="3284856"/>
            <a:ext cx="980428" cy="230617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5965904" y="4106166"/>
            <a:ext cx="980428" cy="230617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25" i="1" dirty="0">
                <a:solidFill>
                  <a:sysClr val="windowText" lastClr="000000"/>
                </a:solidFill>
              </a:rPr>
              <a:t>Planning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585205" y="2983685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582042" y="2399639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579442" y="4860290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580741" y="4261297"/>
            <a:ext cx="691523" cy="554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1550139" y="4261297"/>
            <a:ext cx="277529" cy="554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1550139" y="4860291"/>
            <a:ext cx="280941" cy="554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A95947-F6FE-37CA-E02B-B0F9DFACB9A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451431" y="3515473"/>
            <a:ext cx="4687" cy="590693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2680523" y="2052024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4133304" y="2051602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1550139" y="2196681"/>
            <a:ext cx="1130384" cy="1880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3534793" y="2196259"/>
            <a:ext cx="598511" cy="422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2588028" y="1804971"/>
            <a:ext cx="2460880" cy="676916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i="1" dirty="0">
                <a:solidFill>
                  <a:sysClr val="windowText" lastClr="000000"/>
                </a:solidFill>
              </a:rPr>
              <a:t>Simulation Maintenance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3534793" y="1974360"/>
            <a:ext cx="506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351ABAC9-95DA-DB64-1D76-AEB49F238802}"/>
              </a:ext>
            </a:extLst>
          </p:cNvPr>
          <p:cNvSpPr/>
          <p:nvPr/>
        </p:nvSpPr>
        <p:spPr>
          <a:xfrm rot="16200000">
            <a:off x="1522271" y="4428337"/>
            <a:ext cx="886086" cy="268466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i="1" dirty="0">
                <a:solidFill>
                  <a:sysClr val="windowText" lastClr="000000"/>
                </a:solidFill>
              </a:rPr>
              <a:t>Network Emulator</a:t>
            </a: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217BB112-4919-5EF6-1341-F6C36B25E02B}"/>
              </a:ext>
            </a:extLst>
          </p:cNvPr>
          <p:cNvSpPr/>
          <p:nvPr/>
        </p:nvSpPr>
        <p:spPr>
          <a:xfrm>
            <a:off x="2452767" y="3015925"/>
            <a:ext cx="2278861" cy="2368484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88" i="1" dirty="0">
                <a:solidFill>
                  <a:sysClr val="windowText" lastClr="000000"/>
                </a:solidFill>
              </a:rPr>
              <a:t>Platform Emulator</a:t>
            </a:r>
          </a:p>
        </p:txBody>
      </p:sp>
      <p:sp>
        <p:nvSpPr>
          <p:cNvPr id="60" name="Rounded Rectangle 29">
            <a:extLst>
              <a:ext uri="{FF2B5EF4-FFF2-40B4-BE49-F238E27FC236}">
                <a16:creationId xmlns:a16="http://schemas.microsoft.com/office/drawing/2014/main" id="{FF61DADA-E76D-99A4-ABE1-66DEFE816698}"/>
              </a:ext>
            </a:extLst>
          </p:cNvPr>
          <p:cNvSpPr/>
          <p:nvPr/>
        </p:nvSpPr>
        <p:spPr>
          <a:xfrm>
            <a:off x="3070157" y="5037986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Payload</a:t>
            </a:r>
          </a:p>
        </p:txBody>
      </p:sp>
      <p:cxnSp>
        <p:nvCxnSpPr>
          <p:cNvPr id="147" name="Elbow Connector 56">
            <a:extLst>
              <a:ext uri="{FF2B5EF4-FFF2-40B4-BE49-F238E27FC236}">
                <a16:creationId xmlns:a16="http://schemas.microsoft.com/office/drawing/2014/main" id="{C4502423-406F-A3F6-1567-395AD1537D7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092771" y="3833545"/>
            <a:ext cx="1873133" cy="38792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56">
            <a:extLst>
              <a:ext uri="{FF2B5EF4-FFF2-40B4-BE49-F238E27FC236}">
                <a16:creationId xmlns:a16="http://schemas.microsoft.com/office/drawing/2014/main" id="{8F38ED55-85B4-23DF-B418-4B917428540D}"/>
              </a:ext>
            </a:extLst>
          </p:cNvPr>
          <p:cNvCxnSpPr>
            <a:cxnSpLocks/>
            <a:stCxn id="89" idx="0"/>
            <a:endCxn id="12" idx="1"/>
          </p:cNvCxnSpPr>
          <p:nvPr/>
        </p:nvCxnSpPr>
        <p:spPr>
          <a:xfrm rot="16200000" flipH="1">
            <a:off x="4927359" y="2366308"/>
            <a:ext cx="65170" cy="2002544"/>
          </a:xfrm>
          <a:prstGeom prst="bentConnector4">
            <a:avLst>
              <a:gd name="adj1" fmla="val -263082"/>
              <a:gd name="adj2" fmla="val 44455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29">
            <a:extLst>
              <a:ext uri="{FF2B5EF4-FFF2-40B4-BE49-F238E27FC236}">
                <a16:creationId xmlns:a16="http://schemas.microsoft.com/office/drawing/2014/main" id="{AD0BCC4D-3FD7-21C3-0DE9-F78C5720B017}"/>
              </a:ext>
            </a:extLst>
          </p:cNvPr>
          <p:cNvSpPr/>
          <p:nvPr/>
        </p:nvSpPr>
        <p:spPr>
          <a:xfrm>
            <a:off x="2666632" y="3509089"/>
            <a:ext cx="500715" cy="17883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Reactive Planner</a:t>
            </a:r>
          </a:p>
        </p:txBody>
      </p:sp>
      <p:sp>
        <p:nvSpPr>
          <p:cNvPr id="72" name="Rounded Rectangle 29">
            <a:extLst>
              <a:ext uri="{FF2B5EF4-FFF2-40B4-BE49-F238E27FC236}">
                <a16:creationId xmlns:a16="http://schemas.microsoft.com/office/drawing/2014/main" id="{84D4896E-930E-472B-B585-48CDAD784539}"/>
              </a:ext>
            </a:extLst>
          </p:cNvPr>
          <p:cNvSpPr/>
          <p:nvPr/>
        </p:nvSpPr>
        <p:spPr>
          <a:xfrm>
            <a:off x="3070157" y="4744167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Comms</a:t>
            </a:r>
            <a:endParaRPr lang="en-US" sz="450" i="1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29">
            <a:extLst>
              <a:ext uri="{FF2B5EF4-FFF2-40B4-BE49-F238E27FC236}">
                <a16:creationId xmlns:a16="http://schemas.microsoft.com/office/drawing/2014/main" id="{117013F9-A97F-4F7A-B68C-0B8700601C16}"/>
              </a:ext>
            </a:extLst>
          </p:cNvPr>
          <p:cNvSpPr/>
          <p:nvPr/>
        </p:nvSpPr>
        <p:spPr>
          <a:xfrm>
            <a:off x="3070157" y="4450349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EPS</a:t>
            </a:r>
          </a:p>
        </p:txBody>
      </p:sp>
      <p:sp>
        <p:nvSpPr>
          <p:cNvPr id="75" name="Rounded Rectangle 29">
            <a:extLst>
              <a:ext uri="{FF2B5EF4-FFF2-40B4-BE49-F238E27FC236}">
                <a16:creationId xmlns:a16="http://schemas.microsoft.com/office/drawing/2014/main" id="{9EBDCE34-BAB4-4345-9C48-CB22D85302A0}"/>
              </a:ext>
            </a:extLst>
          </p:cNvPr>
          <p:cNvSpPr/>
          <p:nvPr/>
        </p:nvSpPr>
        <p:spPr>
          <a:xfrm>
            <a:off x="3070157" y="4156530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GNC</a:t>
            </a:r>
          </a:p>
        </p:txBody>
      </p:sp>
      <p:sp>
        <p:nvSpPr>
          <p:cNvPr id="76" name="Rounded Rectangle 29">
            <a:extLst>
              <a:ext uri="{FF2B5EF4-FFF2-40B4-BE49-F238E27FC236}">
                <a16:creationId xmlns:a16="http://schemas.microsoft.com/office/drawing/2014/main" id="{EC542895-4B0F-4E1E-9A51-400E8AB0FFA4}"/>
              </a:ext>
            </a:extLst>
          </p:cNvPr>
          <p:cNvSpPr/>
          <p:nvPr/>
        </p:nvSpPr>
        <p:spPr>
          <a:xfrm>
            <a:off x="2618014" y="3255591"/>
            <a:ext cx="1931444" cy="81806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>
                <a:solidFill>
                  <a:sysClr val="windowText" lastClr="000000"/>
                </a:solidFill>
              </a:rPr>
              <a:t>CDH</a:t>
            </a:r>
          </a:p>
        </p:txBody>
      </p:sp>
      <p:sp>
        <p:nvSpPr>
          <p:cNvPr id="89" name="Rounded Rectangle 29">
            <a:extLst>
              <a:ext uri="{FF2B5EF4-FFF2-40B4-BE49-F238E27FC236}">
                <a16:creationId xmlns:a16="http://schemas.microsoft.com/office/drawing/2014/main" id="{A089AF54-A214-49A0-8D78-1A76942FC697}"/>
              </a:ext>
            </a:extLst>
          </p:cNvPr>
          <p:cNvSpPr/>
          <p:nvPr/>
        </p:nvSpPr>
        <p:spPr>
          <a:xfrm>
            <a:off x="3708315" y="3334995"/>
            <a:ext cx="500715" cy="221918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Memory Emulator</a:t>
            </a:r>
          </a:p>
        </p:txBody>
      </p:sp>
      <p:sp>
        <p:nvSpPr>
          <p:cNvPr id="90" name="Rounded Rectangle 29">
            <a:extLst>
              <a:ext uri="{FF2B5EF4-FFF2-40B4-BE49-F238E27FC236}">
                <a16:creationId xmlns:a16="http://schemas.microsoft.com/office/drawing/2014/main" id="{7A899FE2-096C-4441-BC96-893DB6260128}"/>
              </a:ext>
            </a:extLst>
          </p:cNvPr>
          <p:cNvSpPr/>
          <p:nvPr/>
        </p:nvSpPr>
        <p:spPr>
          <a:xfrm>
            <a:off x="3578873" y="3779757"/>
            <a:ext cx="500715" cy="186091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Operations Executor</a:t>
            </a:r>
          </a:p>
        </p:txBody>
      </p:sp>
      <p:cxnSp>
        <p:nvCxnSpPr>
          <p:cNvPr id="105" name="Elbow Connector 56">
            <a:extLst>
              <a:ext uri="{FF2B5EF4-FFF2-40B4-BE49-F238E27FC236}">
                <a16:creationId xmlns:a16="http://schemas.microsoft.com/office/drawing/2014/main" id="{F5DF90EF-91A2-423E-827C-D647B4163013}"/>
              </a:ext>
            </a:extLst>
          </p:cNvPr>
          <p:cNvCxnSpPr>
            <a:cxnSpLocks/>
            <a:stCxn id="75" idx="1"/>
            <a:endCxn id="90" idx="1"/>
          </p:cNvCxnSpPr>
          <p:nvPr/>
        </p:nvCxnSpPr>
        <p:spPr>
          <a:xfrm rot="10800000" flipH="1">
            <a:off x="3070157" y="3872804"/>
            <a:ext cx="508716" cy="400405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56">
            <a:extLst>
              <a:ext uri="{FF2B5EF4-FFF2-40B4-BE49-F238E27FC236}">
                <a16:creationId xmlns:a16="http://schemas.microsoft.com/office/drawing/2014/main" id="{1276588E-6E95-4E3A-9113-31E5B78741FD}"/>
              </a:ext>
            </a:extLst>
          </p:cNvPr>
          <p:cNvCxnSpPr>
            <a:cxnSpLocks/>
            <a:stCxn id="73" idx="1"/>
            <a:endCxn id="90" idx="1"/>
          </p:cNvCxnSpPr>
          <p:nvPr/>
        </p:nvCxnSpPr>
        <p:spPr>
          <a:xfrm rot="10800000" flipH="1">
            <a:off x="3070157" y="3872804"/>
            <a:ext cx="508716" cy="694223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56">
            <a:extLst>
              <a:ext uri="{FF2B5EF4-FFF2-40B4-BE49-F238E27FC236}">
                <a16:creationId xmlns:a16="http://schemas.microsoft.com/office/drawing/2014/main" id="{7E7DCF36-0AD7-4A5C-A0F2-A60BC87135E2}"/>
              </a:ext>
            </a:extLst>
          </p:cNvPr>
          <p:cNvCxnSpPr>
            <a:cxnSpLocks/>
            <a:stCxn id="72" idx="1"/>
            <a:endCxn id="90" idx="1"/>
          </p:cNvCxnSpPr>
          <p:nvPr/>
        </p:nvCxnSpPr>
        <p:spPr>
          <a:xfrm rot="10800000" flipH="1">
            <a:off x="3070157" y="3872804"/>
            <a:ext cx="508716" cy="988042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6">
            <a:extLst>
              <a:ext uri="{FF2B5EF4-FFF2-40B4-BE49-F238E27FC236}">
                <a16:creationId xmlns:a16="http://schemas.microsoft.com/office/drawing/2014/main" id="{EE80653F-58C9-448D-9038-26256F33A14C}"/>
              </a:ext>
            </a:extLst>
          </p:cNvPr>
          <p:cNvCxnSpPr>
            <a:cxnSpLocks/>
            <a:stCxn id="60" idx="1"/>
            <a:endCxn id="90" idx="1"/>
          </p:cNvCxnSpPr>
          <p:nvPr/>
        </p:nvCxnSpPr>
        <p:spPr>
          <a:xfrm rot="10800000" flipH="1">
            <a:off x="3070157" y="3872803"/>
            <a:ext cx="508716" cy="1281861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56">
            <a:extLst>
              <a:ext uri="{FF2B5EF4-FFF2-40B4-BE49-F238E27FC236}">
                <a16:creationId xmlns:a16="http://schemas.microsoft.com/office/drawing/2014/main" id="{0A3C5567-7911-4126-A03D-4F9D0E9372E2}"/>
              </a:ext>
            </a:extLst>
          </p:cNvPr>
          <p:cNvCxnSpPr>
            <a:cxnSpLocks/>
            <a:stCxn id="90" idx="2"/>
            <a:endCxn id="75" idx="3"/>
          </p:cNvCxnSpPr>
          <p:nvPr/>
        </p:nvCxnSpPr>
        <p:spPr>
          <a:xfrm rot="5400000">
            <a:off x="3547486" y="3991462"/>
            <a:ext cx="307360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56">
            <a:extLst>
              <a:ext uri="{FF2B5EF4-FFF2-40B4-BE49-F238E27FC236}">
                <a16:creationId xmlns:a16="http://schemas.microsoft.com/office/drawing/2014/main" id="{650CE2F8-3AF4-4B08-927F-647C746D5826}"/>
              </a:ext>
            </a:extLst>
          </p:cNvPr>
          <p:cNvCxnSpPr>
            <a:cxnSpLocks/>
            <a:stCxn id="90" idx="2"/>
            <a:endCxn id="73" idx="3"/>
          </p:cNvCxnSpPr>
          <p:nvPr/>
        </p:nvCxnSpPr>
        <p:spPr>
          <a:xfrm rot="5400000">
            <a:off x="3400577" y="4138371"/>
            <a:ext cx="601178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56">
            <a:extLst>
              <a:ext uri="{FF2B5EF4-FFF2-40B4-BE49-F238E27FC236}">
                <a16:creationId xmlns:a16="http://schemas.microsoft.com/office/drawing/2014/main" id="{81354236-E510-40FB-A081-2E061FAF211D}"/>
              </a:ext>
            </a:extLst>
          </p:cNvPr>
          <p:cNvCxnSpPr>
            <a:cxnSpLocks/>
            <a:stCxn id="90" idx="2"/>
            <a:endCxn id="72" idx="3"/>
          </p:cNvCxnSpPr>
          <p:nvPr/>
        </p:nvCxnSpPr>
        <p:spPr>
          <a:xfrm rot="5400000">
            <a:off x="3253668" y="4285280"/>
            <a:ext cx="894997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56">
            <a:extLst>
              <a:ext uri="{FF2B5EF4-FFF2-40B4-BE49-F238E27FC236}">
                <a16:creationId xmlns:a16="http://schemas.microsoft.com/office/drawing/2014/main" id="{74371965-3CBC-4202-90CC-34368C216DDF}"/>
              </a:ext>
            </a:extLst>
          </p:cNvPr>
          <p:cNvCxnSpPr>
            <a:cxnSpLocks/>
            <a:stCxn id="90" idx="2"/>
            <a:endCxn id="60" idx="3"/>
          </p:cNvCxnSpPr>
          <p:nvPr/>
        </p:nvCxnSpPr>
        <p:spPr>
          <a:xfrm rot="5400000">
            <a:off x="3106757" y="4432190"/>
            <a:ext cx="1188816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56">
            <a:extLst>
              <a:ext uri="{FF2B5EF4-FFF2-40B4-BE49-F238E27FC236}">
                <a16:creationId xmlns:a16="http://schemas.microsoft.com/office/drawing/2014/main" id="{DD8C3B6D-2674-428C-BC26-3A80B5A5473E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2099547" y="4562571"/>
            <a:ext cx="970613" cy="386623"/>
          </a:xfrm>
          <a:prstGeom prst="bentConnector3">
            <a:avLst>
              <a:gd name="adj1" fmla="val 87683"/>
            </a:avLst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56">
            <a:extLst>
              <a:ext uri="{FF2B5EF4-FFF2-40B4-BE49-F238E27FC236}">
                <a16:creationId xmlns:a16="http://schemas.microsoft.com/office/drawing/2014/main" id="{F5229F95-BCB5-4C9F-A7C6-4D267755FE5F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3577966" y="3445954"/>
            <a:ext cx="631064" cy="1809949"/>
          </a:xfrm>
          <a:prstGeom prst="bentConnector4">
            <a:avLst>
              <a:gd name="adj1" fmla="val -27168"/>
              <a:gd name="adj2" fmla="val 9937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56">
            <a:extLst>
              <a:ext uri="{FF2B5EF4-FFF2-40B4-BE49-F238E27FC236}">
                <a16:creationId xmlns:a16="http://schemas.microsoft.com/office/drawing/2014/main" id="{F38834F7-AB5C-4070-98DC-D7AEAFD00312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3576016" y="3445954"/>
            <a:ext cx="633014" cy="1503238"/>
          </a:xfrm>
          <a:prstGeom prst="bentConnector4">
            <a:avLst>
              <a:gd name="adj1" fmla="val -27085"/>
              <a:gd name="adj2" fmla="val 9956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56">
            <a:extLst>
              <a:ext uri="{FF2B5EF4-FFF2-40B4-BE49-F238E27FC236}">
                <a16:creationId xmlns:a16="http://schemas.microsoft.com/office/drawing/2014/main" id="{3F311BAA-2BE1-4980-A029-D469D899B8DE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4079589" y="3872803"/>
            <a:ext cx="1886315" cy="411422"/>
          </a:xfrm>
          <a:prstGeom prst="bentConnector3">
            <a:avLst>
              <a:gd name="adj1" fmla="val 38891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56">
            <a:extLst>
              <a:ext uri="{FF2B5EF4-FFF2-40B4-BE49-F238E27FC236}">
                <a16:creationId xmlns:a16="http://schemas.microsoft.com/office/drawing/2014/main" id="{F1B0D1BB-E82B-4F3B-B8FF-B040DD6FD753}"/>
              </a:ext>
            </a:extLst>
          </p:cNvPr>
          <p:cNvCxnSpPr>
            <a:cxnSpLocks/>
            <a:stCxn id="180" idx="3"/>
          </p:cNvCxnSpPr>
          <p:nvPr/>
        </p:nvCxnSpPr>
        <p:spPr>
          <a:xfrm>
            <a:off x="3167347" y="3598506"/>
            <a:ext cx="405753" cy="19142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56">
            <a:extLst>
              <a:ext uri="{FF2B5EF4-FFF2-40B4-BE49-F238E27FC236}">
                <a16:creationId xmlns:a16="http://schemas.microsoft.com/office/drawing/2014/main" id="{6A04DC9D-A6D7-4E03-B2D3-EA2386F340DE}"/>
              </a:ext>
            </a:extLst>
          </p:cNvPr>
          <p:cNvCxnSpPr>
            <a:cxnSpLocks/>
          </p:cNvCxnSpPr>
          <p:nvPr/>
        </p:nvCxnSpPr>
        <p:spPr>
          <a:xfrm rot="10800000">
            <a:off x="3166461" y="3687921"/>
            <a:ext cx="406643" cy="145623"/>
          </a:xfrm>
          <a:prstGeom prst="bentConnector3">
            <a:avLst>
              <a:gd name="adj1" fmla="val 60541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56">
            <a:extLst>
              <a:ext uri="{FF2B5EF4-FFF2-40B4-BE49-F238E27FC236}">
                <a16:creationId xmlns:a16="http://schemas.microsoft.com/office/drawing/2014/main" id="{E9DC7D74-7045-4720-85E7-1B71F3C71EB9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V="1">
            <a:off x="3557623" y="3596647"/>
            <a:ext cx="333803" cy="32417"/>
          </a:xfrm>
          <a:prstGeom prst="bentConnector4">
            <a:avLst>
              <a:gd name="adj1" fmla="val 33380"/>
              <a:gd name="adj2" fmla="val 302744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56">
            <a:extLst>
              <a:ext uri="{FF2B5EF4-FFF2-40B4-BE49-F238E27FC236}">
                <a16:creationId xmlns:a16="http://schemas.microsoft.com/office/drawing/2014/main" id="{E9C2128D-7127-4151-A20C-1197683BF2C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40" y="2983686"/>
            <a:ext cx="1528709" cy="1383139"/>
          </a:xfrm>
          <a:prstGeom prst="bentConnector3">
            <a:avLst>
              <a:gd name="adj1" fmla="val 5324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56">
            <a:extLst>
              <a:ext uri="{FF2B5EF4-FFF2-40B4-BE49-F238E27FC236}">
                <a16:creationId xmlns:a16="http://schemas.microsoft.com/office/drawing/2014/main" id="{2973BBC1-1C5F-458E-A016-FD758E447D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6"/>
            <a:ext cx="813735" cy="1683948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56">
            <a:extLst>
              <a:ext uri="{FF2B5EF4-FFF2-40B4-BE49-F238E27FC236}">
                <a16:creationId xmlns:a16="http://schemas.microsoft.com/office/drawing/2014/main" id="{94DC209D-27D1-4A9E-9A13-41665E7FF0CE}"/>
              </a:ext>
            </a:extLst>
          </p:cNvPr>
          <p:cNvCxnSpPr>
            <a:cxnSpLocks/>
          </p:cNvCxnSpPr>
          <p:nvPr/>
        </p:nvCxnSpPr>
        <p:spPr>
          <a:xfrm>
            <a:off x="2375230" y="465805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56">
            <a:extLst>
              <a:ext uri="{FF2B5EF4-FFF2-40B4-BE49-F238E27FC236}">
                <a16:creationId xmlns:a16="http://schemas.microsoft.com/office/drawing/2014/main" id="{77DD1CD4-9730-44EC-91E2-5C9E600BAA9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7"/>
            <a:ext cx="812295" cy="1837277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56">
            <a:extLst>
              <a:ext uri="{FF2B5EF4-FFF2-40B4-BE49-F238E27FC236}">
                <a16:creationId xmlns:a16="http://schemas.microsoft.com/office/drawing/2014/main" id="{FB982657-D5E3-4A79-B1E8-3DD75CBB30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6"/>
            <a:ext cx="810912" cy="2259769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56">
            <a:extLst>
              <a:ext uri="{FF2B5EF4-FFF2-40B4-BE49-F238E27FC236}">
                <a16:creationId xmlns:a16="http://schemas.microsoft.com/office/drawing/2014/main" id="{B68866AC-77EB-42F7-9DE6-6E7049A5992D}"/>
              </a:ext>
            </a:extLst>
          </p:cNvPr>
          <p:cNvCxnSpPr>
            <a:cxnSpLocks/>
          </p:cNvCxnSpPr>
          <p:nvPr/>
        </p:nvCxnSpPr>
        <p:spPr>
          <a:xfrm>
            <a:off x="2378122" y="523530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56">
            <a:extLst>
              <a:ext uri="{FF2B5EF4-FFF2-40B4-BE49-F238E27FC236}">
                <a16:creationId xmlns:a16="http://schemas.microsoft.com/office/drawing/2014/main" id="{0ABB24D6-7AE1-449F-805C-4DB57F4CE26A}"/>
              </a:ext>
            </a:extLst>
          </p:cNvPr>
          <p:cNvCxnSpPr>
            <a:cxnSpLocks/>
            <a:stCxn id="8" idx="3"/>
            <a:endCxn id="18" idx="3"/>
          </p:cNvCxnSpPr>
          <p:nvPr/>
        </p:nvCxnSpPr>
        <p:spPr>
          <a:xfrm>
            <a:off x="1550140" y="2983687"/>
            <a:ext cx="415175" cy="1135841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56">
            <a:extLst>
              <a:ext uri="{FF2B5EF4-FFF2-40B4-BE49-F238E27FC236}">
                <a16:creationId xmlns:a16="http://schemas.microsoft.com/office/drawing/2014/main" id="{91F6E739-09E3-4461-9EE5-15189E7F6479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2414592" y="2290619"/>
            <a:ext cx="642350" cy="743784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56">
            <a:extLst>
              <a:ext uri="{FF2B5EF4-FFF2-40B4-BE49-F238E27FC236}">
                <a16:creationId xmlns:a16="http://schemas.microsoft.com/office/drawing/2014/main" id="{B49EAF7B-342F-349C-13D1-BA81BFF6FC82}"/>
              </a:ext>
            </a:extLst>
          </p:cNvPr>
          <p:cNvCxnSpPr>
            <a:cxnSpLocks/>
          </p:cNvCxnSpPr>
          <p:nvPr/>
        </p:nvCxnSpPr>
        <p:spPr>
          <a:xfrm rot="10800000">
            <a:off x="4213896" y="3370211"/>
            <a:ext cx="1745519" cy="108886"/>
          </a:xfrm>
          <a:prstGeom prst="bentConnector3">
            <a:avLst>
              <a:gd name="adj1" fmla="val 67704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6">
            <a:extLst>
              <a:ext uri="{FF2B5EF4-FFF2-40B4-BE49-F238E27FC236}">
                <a16:creationId xmlns:a16="http://schemas.microsoft.com/office/drawing/2014/main" id="{92F17629-697B-04AF-647C-0F92F4609D53}"/>
              </a:ext>
            </a:extLst>
          </p:cNvPr>
          <p:cNvCxnSpPr>
            <a:cxnSpLocks/>
          </p:cNvCxnSpPr>
          <p:nvPr/>
        </p:nvCxnSpPr>
        <p:spPr>
          <a:xfrm>
            <a:off x="2388377" y="477810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56">
            <a:extLst>
              <a:ext uri="{FF2B5EF4-FFF2-40B4-BE49-F238E27FC236}">
                <a16:creationId xmlns:a16="http://schemas.microsoft.com/office/drawing/2014/main" id="{4F09E56D-F40E-29BA-8FA9-0AECD59D1FD3}"/>
              </a:ext>
            </a:extLst>
          </p:cNvPr>
          <p:cNvCxnSpPr>
            <a:cxnSpLocks/>
            <a:stCxn id="90" idx="0"/>
            <a:endCxn id="89" idx="2"/>
          </p:cNvCxnSpPr>
          <p:nvPr/>
        </p:nvCxnSpPr>
        <p:spPr>
          <a:xfrm rot="5400000" flipH="1" flipV="1">
            <a:off x="3782529" y="3603615"/>
            <a:ext cx="222845" cy="129442"/>
          </a:xfrm>
          <a:prstGeom prst="bentConnector3">
            <a:avLst>
              <a:gd name="adj1" fmla="val 60258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A3457C-6E18-60E9-8053-0C6E5F96FF8C}"/>
              </a:ext>
            </a:extLst>
          </p:cNvPr>
          <p:cNvGrpSpPr/>
          <p:nvPr/>
        </p:nvGrpSpPr>
        <p:grpSpPr>
          <a:xfrm>
            <a:off x="940457" y="1559335"/>
            <a:ext cx="685800" cy="685800"/>
            <a:chOff x="8717280" y="2379218"/>
            <a:chExt cx="914400" cy="914400"/>
          </a:xfrm>
        </p:grpSpPr>
        <p:pic>
          <p:nvPicPr>
            <p:cNvPr id="29" name="Graphic 28" descr="Satellite with solid fill">
              <a:extLst>
                <a:ext uri="{FF2B5EF4-FFF2-40B4-BE49-F238E27FC236}">
                  <a16:creationId xmlns:a16="http://schemas.microsoft.com/office/drawing/2014/main" id="{B1084F37-555A-9A04-0744-DF4BE68FA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17280" y="2379218"/>
              <a:ext cx="914400" cy="914400"/>
            </a:xfrm>
            <a:prstGeom prst="rect">
              <a:avLst/>
            </a:prstGeom>
          </p:spPr>
        </p:pic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1D6889B-2C3A-3546-A66A-8B3F3731B9D2}"/>
                </a:ext>
              </a:extLst>
            </p:cNvPr>
            <p:cNvSpPr/>
            <p:nvPr/>
          </p:nvSpPr>
          <p:spPr>
            <a:xfrm>
              <a:off x="9089136" y="2746756"/>
              <a:ext cx="170688" cy="1793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2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E9DD23A-4E3B-E2D4-AFD7-4D08AE56E2B5}"/>
              </a:ext>
            </a:extLst>
          </p:cNvPr>
          <p:cNvSpPr/>
          <p:nvPr/>
        </p:nvSpPr>
        <p:spPr>
          <a:xfrm>
            <a:off x="7449599" y="3284855"/>
            <a:ext cx="1585932" cy="7252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50" b="1" dirty="0">
                <a:solidFill>
                  <a:schemeClr val="tx1"/>
                </a:solidFill>
              </a:rPr>
              <a:t>Scenario step:</a:t>
            </a:r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825" dirty="0">
                <a:solidFill>
                  <a:schemeClr val="tx1"/>
                </a:solidFill>
              </a:rPr>
              <a:t>Agent 2 receives measurement request from Agent 1</a:t>
            </a:r>
          </a:p>
          <a:p>
            <a:endParaRPr lang="en-US" sz="825" dirty="0">
              <a:solidFill>
                <a:schemeClr val="tx1"/>
              </a:solidFill>
            </a:endParaRPr>
          </a:p>
          <a:p>
            <a:endParaRPr lang="en-US" sz="825" dirty="0">
              <a:solidFill>
                <a:schemeClr val="tx1"/>
              </a:solidFill>
            </a:endParaRPr>
          </a:p>
        </p:txBody>
      </p:sp>
      <p:pic>
        <p:nvPicPr>
          <p:cNvPr id="33" name="Graphic 32" descr="Speech with solid fill">
            <a:extLst>
              <a:ext uri="{FF2B5EF4-FFF2-40B4-BE49-F238E27FC236}">
                <a16:creationId xmlns:a16="http://schemas.microsoft.com/office/drawing/2014/main" id="{7D210186-27D1-AF07-2A95-78B7FF464A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309082" y="4384936"/>
            <a:ext cx="688874" cy="5156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8C96267-8E09-83C2-555D-0198E16E30CB}"/>
              </a:ext>
            </a:extLst>
          </p:cNvPr>
          <p:cNvSpPr txBox="1"/>
          <p:nvPr/>
        </p:nvSpPr>
        <p:spPr>
          <a:xfrm>
            <a:off x="3392783" y="4448138"/>
            <a:ext cx="631064" cy="3347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“Received a message from Agent 1!”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07505A-8E6B-CDFC-E67F-A536A460824A}"/>
              </a:ext>
            </a:extLst>
          </p:cNvPr>
          <p:cNvSpPr txBox="1"/>
          <p:nvPr/>
        </p:nvSpPr>
        <p:spPr>
          <a:xfrm>
            <a:off x="2397455" y="4910786"/>
            <a:ext cx="583033" cy="334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BA2CEE-2789-B785-1F0D-5E9E5EF69CE4}"/>
              </a:ext>
            </a:extLst>
          </p:cNvPr>
          <p:cNvSpPr txBox="1"/>
          <p:nvPr/>
        </p:nvSpPr>
        <p:spPr>
          <a:xfrm>
            <a:off x="582042" y="4631333"/>
            <a:ext cx="583033" cy="334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</a:t>
            </a:r>
          </a:p>
        </p:txBody>
      </p:sp>
      <p:pic>
        <p:nvPicPr>
          <p:cNvPr id="17" name="Graphic 16" descr="Speech with solid fill">
            <a:extLst>
              <a:ext uri="{FF2B5EF4-FFF2-40B4-BE49-F238E27FC236}">
                <a16:creationId xmlns:a16="http://schemas.microsoft.com/office/drawing/2014/main" id="{B96285FA-AE2E-E248-697C-AC5236859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732559" y="3120477"/>
            <a:ext cx="1161668" cy="79401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E0CC97-50BB-078B-16D1-5F555F9FEF4D}"/>
              </a:ext>
            </a:extLst>
          </p:cNvPr>
          <p:cNvSpPr txBox="1"/>
          <p:nvPr/>
        </p:nvSpPr>
        <p:spPr>
          <a:xfrm>
            <a:off x="3910845" y="3263741"/>
            <a:ext cx="825649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“Received a measurement request. Forwarding to  Planning Module…”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695895-68ED-9DAD-A8C1-29360A3C82C1}"/>
              </a:ext>
            </a:extLst>
          </p:cNvPr>
          <p:cNvSpPr txBox="1"/>
          <p:nvPr/>
        </p:nvSpPr>
        <p:spPr>
          <a:xfrm>
            <a:off x="3842893" y="4910786"/>
            <a:ext cx="5843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-Received Data</a:t>
            </a:r>
          </a:p>
        </p:txBody>
      </p:sp>
    </p:spTree>
    <p:extLst>
      <p:ext uri="{BB962C8B-B14F-4D97-AF65-F5344CB8AC3E}">
        <p14:creationId xmlns:p14="http://schemas.microsoft.com/office/powerpoint/2010/main" val="2393035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Module - Plan Execution 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273567" y="1689324"/>
            <a:ext cx="6039353" cy="3887656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383238" y="2532055"/>
            <a:ext cx="1616216" cy="32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317336" y="4437964"/>
            <a:ext cx="1484408" cy="32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273566" y="2247901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273566" y="2846895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5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273566" y="4125060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273566" y="4724053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5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1742367" y="2692459"/>
            <a:ext cx="3217187" cy="2840066"/>
          </a:xfrm>
          <a:prstGeom prst="roundRect">
            <a:avLst>
              <a:gd name="adj" fmla="val 3300"/>
            </a:avLst>
          </a:prstGeom>
          <a:solidFill>
            <a:srgbClr val="BCD7F9"/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9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5961217" y="3284856"/>
            <a:ext cx="980428" cy="230617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5965904" y="4106166"/>
            <a:ext cx="980428" cy="230617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25" i="1" dirty="0">
                <a:solidFill>
                  <a:sysClr val="windowText" lastClr="000000"/>
                </a:solidFill>
              </a:rPr>
              <a:t>Planning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585205" y="2983685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582042" y="2399639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579442" y="4860290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580741" y="4261297"/>
            <a:ext cx="691523" cy="554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1550139" y="4261297"/>
            <a:ext cx="277529" cy="554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1550139" y="4860291"/>
            <a:ext cx="280941" cy="554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A95947-F6FE-37CA-E02B-B0F9DFACB9A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451431" y="3515473"/>
            <a:ext cx="4687" cy="590693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2680523" y="2052024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4133304" y="2051602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1550139" y="2196681"/>
            <a:ext cx="1130384" cy="1880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3534793" y="2196259"/>
            <a:ext cx="598511" cy="422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2588028" y="1804971"/>
            <a:ext cx="2460880" cy="676916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i="1" dirty="0">
                <a:solidFill>
                  <a:sysClr val="windowText" lastClr="000000"/>
                </a:solidFill>
              </a:rPr>
              <a:t>Simulation Maintenance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3534793" y="1974360"/>
            <a:ext cx="506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351ABAC9-95DA-DB64-1D76-AEB49F238802}"/>
              </a:ext>
            </a:extLst>
          </p:cNvPr>
          <p:cNvSpPr/>
          <p:nvPr/>
        </p:nvSpPr>
        <p:spPr>
          <a:xfrm rot="16200000">
            <a:off x="1522271" y="4428337"/>
            <a:ext cx="886086" cy="268466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i="1" dirty="0">
                <a:solidFill>
                  <a:sysClr val="windowText" lastClr="000000"/>
                </a:solidFill>
              </a:rPr>
              <a:t>Network Emulator</a:t>
            </a: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217BB112-4919-5EF6-1341-F6C36B25E02B}"/>
              </a:ext>
            </a:extLst>
          </p:cNvPr>
          <p:cNvSpPr/>
          <p:nvPr/>
        </p:nvSpPr>
        <p:spPr>
          <a:xfrm>
            <a:off x="2452767" y="3015925"/>
            <a:ext cx="2278861" cy="2368484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88" i="1" dirty="0">
                <a:solidFill>
                  <a:sysClr val="windowText" lastClr="000000"/>
                </a:solidFill>
              </a:rPr>
              <a:t>Platform Emulator</a:t>
            </a:r>
          </a:p>
        </p:txBody>
      </p:sp>
      <p:sp>
        <p:nvSpPr>
          <p:cNvPr id="60" name="Rounded Rectangle 29">
            <a:extLst>
              <a:ext uri="{FF2B5EF4-FFF2-40B4-BE49-F238E27FC236}">
                <a16:creationId xmlns:a16="http://schemas.microsoft.com/office/drawing/2014/main" id="{FF61DADA-E76D-99A4-ABE1-66DEFE816698}"/>
              </a:ext>
            </a:extLst>
          </p:cNvPr>
          <p:cNvSpPr/>
          <p:nvPr/>
        </p:nvSpPr>
        <p:spPr>
          <a:xfrm>
            <a:off x="3070157" y="5037986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Payload</a:t>
            </a:r>
          </a:p>
        </p:txBody>
      </p:sp>
      <p:cxnSp>
        <p:nvCxnSpPr>
          <p:cNvPr id="147" name="Elbow Connector 56">
            <a:extLst>
              <a:ext uri="{FF2B5EF4-FFF2-40B4-BE49-F238E27FC236}">
                <a16:creationId xmlns:a16="http://schemas.microsoft.com/office/drawing/2014/main" id="{C4502423-406F-A3F6-1567-395AD1537D7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092771" y="3833545"/>
            <a:ext cx="1873133" cy="38792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56">
            <a:extLst>
              <a:ext uri="{FF2B5EF4-FFF2-40B4-BE49-F238E27FC236}">
                <a16:creationId xmlns:a16="http://schemas.microsoft.com/office/drawing/2014/main" id="{8F38ED55-85B4-23DF-B418-4B917428540D}"/>
              </a:ext>
            </a:extLst>
          </p:cNvPr>
          <p:cNvCxnSpPr>
            <a:cxnSpLocks/>
            <a:stCxn id="89" idx="0"/>
            <a:endCxn id="12" idx="1"/>
          </p:cNvCxnSpPr>
          <p:nvPr/>
        </p:nvCxnSpPr>
        <p:spPr>
          <a:xfrm rot="16200000" flipH="1">
            <a:off x="4927359" y="2366308"/>
            <a:ext cx="65170" cy="2002544"/>
          </a:xfrm>
          <a:prstGeom prst="bentConnector4">
            <a:avLst>
              <a:gd name="adj1" fmla="val -263082"/>
              <a:gd name="adj2" fmla="val 44455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29">
            <a:extLst>
              <a:ext uri="{FF2B5EF4-FFF2-40B4-BE49-F238E27FC236}">
                <a16:creationId xmlns:a16="http://schemas.microsoft.com/office/drawing/2014/main" id="{AD0BCC4D-3FD7-21C3-0DE9-F78C5720B017}"/>
              </a:ext>
            </a:extLst>
          </p:cNvPr>
          <p:cNvSpPr/>
          <p:nvPr/>
        </p:nvSpPr>
        <p:spPr>
          <a:xfrm>
            <a:off x="2666632" y="3509089"/>
            <a:ext cx="500715" cy="17883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Reactive Planner</a:t>
            </a:r>
          </a:p>
        </p:txBody>
      </p:sp>
      <p:sp>
        <p:nvSpPr>
          <p:cNvPr id="72" name="Rounded Rectangle 29">
            <a:extLst>
              <a:ext uri="{FF2B5EF4-FFF2-40B4-BE49-F238E27FC236}">
                <a16:creationId xmlns:a16="http://schemas.microsoft.com/office/drawing/2014/main" id="{84D4896E-930E-472B-B585-48CDAD784539}"/>
              </a:ext>
            </a:extLst>
          </p:cNvPr>
          <p:cNvSpPr/>
          <p:nvPr/>
        </p:nvSpPr>
        <p:spPr>
          <a:xfrm>
            <a:off x="3070157" y="4744167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Comms</a:t>
            </a:r>
            <a:endParaRPr lang="en-US" sz="450" i="1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29">
            <a:extLst>
              <a:ext uri="{FF2B5EF4-FFF2-40B4-BE49-F238E27FC236}">
                <a16:creationId xmlns:a16="http://schemas.microsoft.com/office/drawing/2014/main" id="{117013F9-A97F-4F7A-B68C-0B8700601C16}"/>
              </a:ext>
            </a:extLst>
          </p:cNvPr>
          <p:cNvSpPr/>
          <p:nvPr/>
        </p:nvSpPr>
        <p:spPr>
          <a:xfrm>
            <a:off x="3070157" y="4450349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EPS</a:t>
            </a:r>
          </a:p>
        </p:txBody>
      </p:sp>
      <p:sp>
        <p:nvSpPr>
          <p:cNvPr id="75" name="Rounded Rectangle 29">
            <a:extLst>
              <a:ext uri="{FF2B5EF4-FFF2-40B4-BE49-F238E27FC236}">
                <a16:creationId xmlns:a16="http://schemas.microsoft.com/office/drawing/2014/main" id="{9EBDCE34-BAB4-4345-9C48-CB22D85302A0}"/>
              </a:ext>
            </a:extLst>
          </p:cNvPr>
          <p:cNvSpPr/>
          <p:nvPr/>
        </p:nvSpPr>
        <p:spPr>
          <a:xfrm>
            <a:off x="3070157" y="4156530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GNC</a:t>
            </a:r>
          </a:p>
        </p:txBody>
      </p:sp>
      <p:sp>
        <p:nvSpPr>
          <p:cNvPr id="76" name="Rounded Rectangle 29">
            <a:extLst>
              <a:ext uri="{FF2B5EF4-FFF2-40B4-BE49-F238E27FC236}">
                <a16:creationId xmlns:a16="http://schemas.microsoft.com/office/drawing/2014/main" id="{EC542895-4B0F-4E1E-9A51-400E8AB0FFA4}"/>
              </a:ext>
            </a:extLst>
          </p:cNvPr>
          <p:cNvSpPr/>
          <p:nvPr/>
        </p:nvSpPr>
        <p:spPr>
          <a:xfrm>
            <a:off x="2618014" y="3255591"/>
            <a:ext cx="1931444" cy="81806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>
                <a:solidFill>
                  <a:sysClr val="windowText" lastClr="000000"/>
                </a:solidFill>
              </a:rPr>
              <a:t>CDH</a:t>
            </a:r>
          </a:p>
        </p:txBody>
      </p:sp>
      <p:sp>
        <p:nvSpPr>
          <p:cNvPr id="89" name="Rounded Rectangle 29">
            <a:extLst>
              <a:ext uri="{FF2B5EF4-FFF2-40B4-BE49-F238E27FC236}">
                <a16:creationId xmlns:a16="http://schemas.microsoft.com/office/drawing/2014/main" id="{A089AF54-A214-49A0-8D78-1A76942FC697}"/>
              </a:ext>
            </a:extLst>
          </p:cNvPr>
          <p:cNvSpPr/>
          <p:nvPr/>
        </p:nvSpPr>
        <p:spPr>
          <a:xfrm>
            <a:off x="3708315" y="3334995"/>
            <a:ext cx="500715" cy="221918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Memory Emulator</a:t>
            </a:r>
          </a:p>
        </p:txBody>
      </p:sp>
      <p:sp>
        <p:nvSpPr>
          <p:cNvPr id="90" name="Rounded Rectangle 29">
            <a:extLst>
              <a:ext uri="{FF2B5EF4-FFF2-40B4-BE49-F238E27FC236}">
                <a16:creationId xmlns:a16="http://schemas.microsoft.com/office/drawing/2014/main" id="{7A899FE2-096C-4441-BC96-893DB6260128}"/>
              </a:ext>
            </a:extLst>
          </p:cNvPr>
          <p:cNvSpPr/>
          <p:nvPr/>
        </p:nvSpPr>
        <p:spPr>
          <a:xfrm>
            <a:off x="3578873" y="3779757"/>
            <a:ext cx="500715" cy="186091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Operations Executor</a:t>
            </a:r>
          </a:p>
        </p:txBody>
      </p:sp>
      <p:cxnSp>
        <p:nvCxnSpPr>
          <p:cNvPr id="105" name="Elbow Connector 56">
            <a:extLst>
              <a:ext uri="{FF2B5EF4-FFF2-40B4-BE49-F238E27FC236}">
                <a16:creationId xmlns:a16="http://schemas.microsoft.com/office/drawing/2014/main" id="{F5DF90EF-91A2-423E-827C-D647B4163013}"/>
              </a:ext>
            </a:extLst>
          </p:cNvPr>
          <p:cNvCxnSpPr>
            <a:cxnSpLocks/>
            <a:stCxn id="75" idx="1"/>
            <a:endCxn id="90" idx="1"/>
          </p:cNvCxnSpPr>
          <p:nvPr/>
        </p:nvCxnSpPr>
        <p:spPr>
          <a:xfrm rot="10800000" flipH="1">
            <a:off x="3070157" y="3872804"/>
            <a:ext cx="508716" cy="400405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56">
            <a:extLst>
              <a:ext uri="{FF2B5EF4-FFF2-40B4-BE49-F238E27FC236}">
                <a16:creationId xmlns:a16="http://schemas.microsoft.com/office/drawing/2014/main" id="{1276588E-6E95-4E3A-9113-31E5B78741FD}"/>
              </a:ext>
            </a:extLst>
          </p:cNvPr>
          <p:cNvCxnSpPr>
            <a:cxnSpLocks/>
            <a:stCxn id="73" idx="1"/>
            <a:endCxn id="90" idx="1"/>
          </p:cNvCxnSpPr>
          <p:nvPr/>
        </p:nvCxnSpPr>
        <p:spPr>
          <a:xfrm rot="10800000" flipH="1">
            <a:off x="3070157" y="3872804"/>
            <a:ext cx="508716" cy="694223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56">
            <a:extLst>
              <a:ext uri="{FF2B5EF4-FFF2-40B4-BE49-F238E27FC236}">
                <a16:creationId xmlns:a16="http://schemas.microsoft.com/office/drawing/2014/main" id="{7E7DCF36-0AD7-4A5C-A0F2-A60BC87135E2}"/>
              </a:ext>
            </a:extLst>
          </p:cNvPr>
          <p:cNvCxnSpPr>
            <a:cxnSpLocks/>
            <a:stCxn id="72" idx="1"/>
            <a:endCxn id="90" idx="1"/>
          </p:cNvCxnSpPr>
          <p:nvPr/>
        </p:nvCxnSpPr>
        <p:spPr>
          <a:xfrm rot="10800000" flipH="1">
            <a:off x="3070157" y="3872804"/>
            <a:ext cx="508716" cy="988042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6">
            <a:extLst>
              <a:ext uri="{FF2B5EF4-FFF2-40B4-BE49-F238E27FC236}">
                <a16:creationId xmlns:a16="http://schemas.microsoft.com/office/drawing/2014/main" id="{EE80653F-58C9-448D-9038-26256F33A14C}"/>
              </a:ext>
            </a:extLst>
          </p:cNvPr>
          <p:cNvCxnSpPr>
            <a:cxnSpLocks/>
            <a:stCxn id="60" idx="1"/>
            <a:endCxn id="90" idx="1"/>
          </p:cNvCxnSpPr>
          <p:nvPr/>
        </p:nvCxnSpPr>
        <p:spPr>
          <a:xfrm rot="10800000" flipH="1">
            <a:off x="3070157" y="3872803"/>
            <a:ext cx="508716" cy="1281861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56">
            <a:extLst>
              <a:ext uri="{FF2B5EF4-FFF2-40B4-BE49-F238E27FC236}">
                <a16:creationId xmlns:a16="http://schemas.microsoft.com/office/drawing/2014/main" id="{0A3C5567-7911-4126-A03D-4F9D0E9372E2}"/>
              </a:ext>
            </a:extLst>
          </p:cNvPr>
          <p:cNvCxnSpPr>
            <a:cxnSpLocks/>
            <a:stCxn id="90" idx="2"/>
            <a:endCxn id="75" idx="3"/>
          </p:cNvCxnSpPr>
          <p:nvPr/>
        </p:nvCxnSpPr>
        <p:spPr>
          <a:xfrm rot="5400000">
            <a:off x="3547486" y="3991462"/>
            <a:ext cx="307360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56">
            <a:extLst>
              <a:ext uri="{FF2B5EF4-FFF2-40B4-BE49-F238E27FC236}">
                <a16:creationId xmlns:a16="http://schemas.microsoft.com/office/drawing/2014/main" id="{650CE2F8-3AF4-4B08-927F-647C746D5826}"/>
              </a:ext>
            </a:extLst>
          </p:cNvPr>
          <p:cNvCxnSpPr>
            <a:cxnSpLocks/>
            <a:stCxn id="90" idx="2"/>
            <a:endCxn id="73" idx="3"/>
          </p:cNvCxnSpPr>
          <p:nvPr/>
        </p:nvCxnSpPr>
        <p:spPr>
          <a:xfrm rot="5400000">
            <a:off x="3400577" y="4138371"/>
            <a:ext cx="601178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56">
            <a:extLst>
              <a:ext uri="{FF2B5EF4-FFF2-40B4-BE49-F238E27FC236}">
                <a16:creationId xmlns:a16="http://schemas.microsoft.com/office/drawing/2014/main" id="{81354236-E510-40FB-A081-2E061FAF211D}"/>
              </a:ext>
            </a:extLst>
          </p:cNvPr>
          <p:cNvCxnSpPr>
            <a:cxnSpLocks/>
            <a:stCxn id="90" idx="2"/>
            <a:endCxn id="72" idx="3"/>
          </p:cNvCxnSpPr>
          <p:nvPr/>
        </p:nvCxnSpPr>
        <p:spPr>
          <a:xfrm rot="5400000">
            <a:off x="3253668" y="4285280"/>
            <a:ext cx="894997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56">
            <a:extLst>
              <a:ext uri="{FF2B5EF4-FFF2-40B4-BE49-F238E27FC236}">
                <a16:creationId xmlns:a16="http://schemas.microsoft.com/office/drawing/2014/main" id="{74371965-3CBC-4202-90CC-34368C216DDF}"/>
              </a:ext>
            </a:extLst>
          </p:cNvPr>
          <p:cNvCxnSpPr>
            <a:cxnSpLocks/>
            <a:stCxn id="90" idx="2"/>
            <a:endCxn id="60" idx="3"/>
          </p:cNvCxnSpPr>
          <p:nvPr/>
        </p:nvCxnSpPr>
        <p:spPr>
          <a:xfrm rot="5400000">
            <a:off x="3106757" y="4432190"/>
            <a:ext cx="1188816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56">
            <a:extLst>
              <a:ext uri="{FF2B5EF4-FFF2-40B4-BE49-F238E27FC236}">
                <a16:creationId xmlns:a16="http://schemas.microsoft.com/office/drawing/2014/main" id="{DD8C3B6D-2674-428C-BC26-3A80B5A5473E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2099547" y="4562571"/>
            <a:ext cx="970613" cy="386623"/>
          </a:xfrm>
          <a:prstGeom prst="bentConnector3">
            <a:avLst>
              <a:gd name="adj1" fmla="val 87683"/>
            </a:avLst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56">
            <a:extLst>
              <a:ext uri="{FF2B5EF4-FFF2-40B4-BE49-F238E27FC236}">
                <a16:creationId xmlns:a16="http://schemas.microsoft.com/office/drawing/2014/main" id="{F5229F95-BCB5-4C9F-A7C6-4D267755FE5F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3577966" y="3445954"/>
            <a:ext cx="631064" cy="1809949"/>
          </a:xfrm>
          <a:prstGeom prst="bentConnector4">
            <a:avLst>
              <a:gd name="adj1" fmla="val -27168"/>
              <a:gd name="adj2" fmla="val 9937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56">
            <a:extLst>
              <a:ext uri="{FF2B5EF4-FFF2-40B4-BE49-F238E27FC236}">
                <a16:creationId xmlns:a16="http://schemas.microsoft.com/office/drawing/2014/main" id="{F38834F7-AB5C-4070-98DC-D7AEAFD00312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3576016" y="3445954"/>
            <a:ext cx="633014" cy="1503238"/>
          </a:xfrm>
          <a:prstGeom prst="bentConnector4">
            <a:avLst>
              <a:gd name="adj1" fmla="val -27085"/>
              <a:gd name="adj2" fmla="val 9956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56">
            <a:extLst>
              <a:ext uri="{FF2B5EF4-FFF2-40B4-BE49-F238E27FC236}">
                <a16:creationId xmlns:a16="http://schemas.microsoft.com/office/drawing/2014/main" id="{3F311BAA-2BE1-4980-A029-D469D899B8DE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4079589" y="3872803"/>
            <a:ext cx="1886315" cy="411422"/>
          </a:xfrm>
          <a:prstGeom prst="bentConnector3">
            <a:avLst>
              <a:gd name="adj1" fmla="val 38891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56">
            <a:extLst>
              <a:ext uri="{FF2B5EF4-FFF2-40B4-BE49-F238E27FC236}">
                <a16:creationId xmlns:a16="http://schemas.microsoft.com/office/drawing/2014/main" id="{F1B0D1BB-E82B-4F3B-B8FF-B040DD6FD753}"/>
              </a:ext>
            </a:extLst>
          </p:cNvPr>
          <p:cNvCxnSpPr>
            <a:cxnSpLocks/>
            <a:stCxn id="180" idx="3"/>
          </p:cNvCxnSpPr>
          <p:nvPr/>
        </p:nvCxnSpPr>
        <p:spPr>
          <a:xfrm>
            <a:off x="3167347" y="3598506"/>
            <a:ext cx="405753" cy="19142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56">
            <a:extLst>
              <a:ext uri="{FF2B5EF4-FFF2-40B4-BE49-F238E27FC236}">
                <a16:creationId xmlns:a16="http://schemas.microsoft.com/office/drawing/2014/main" id="{6A04DC9D-A6D7-4E03-B2D3-EA2386F340DE}"/>
              </a:ext>
            </a:extLst>
          </p:cNvPr>
          <p:cNvCxnSpPr>
            <a:cxnSpLocks/>
          </p:cNvCxnSpPr>
          <p:nvPr/>
        </p:nvCxnSpPr>
        <p:spPr>
          <a:xfrm rot="10800000">
            <a:off x="3166461" y="3687921"/>
            <a:ext cx="406643" cy="145623"/>
          </a:xfrm>
          <a:prstGeom prst="bentConnector3">
            <a:avLst>
              <a:gd name="adj1" fmla="val 60541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56">
            <a:extLst>
              <a:ext uri="{FF2B5EF4-FFF2-40B4-BE49-F238E27FC236}">
                <a16:creationId xmlns:a16="http://schemas.microsoft.com/office/drawing/2014/main" id="{E9DC7D74-7045-4720-85E7-1B71F3C71EB9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V="1">
            <a:off x="3557623" y="3596647"/>
            <a:ext cx="333803" cy="32417"/>
          </a:xfrm>
          <a:prstGeom prst="bentConnector4">
            <a:avLst>
              <a:gd name="adj1" fmla="val 33380"/>
              <a:gd name="adj2" fmla="val 302744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56">
            <a:extLst>
              <a:ext uri="{FF2B5EF4-FFF2-40B4-BE49-F238E27FC236}">
                <a16:creationId xmlns:a16="http://schemas.microsoft.com/office/drawing/2014/main" id="{E9C2128D-7127-4151-A20C-1197683BF2C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40" y="2983686"/>
            <a:ext cx="1528709" cy="1383139"/>
          </a:xfrm>
          <a:prstGeom prst="bentConnector3">
            <a:avLst>
              <a:gd name="adj1" fmla="val 5324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56">
            <a:extLst>
              <a:ext uri="{FF2B5EF4-FFF2-40B4-BE49-F238E27FC236}">
                <a16:creationId xmlns:a16="http://schemas.microsoft.com/office/drawing/2014/main" id="{2973BBC1-1C5F-458E-A016-FD758E447D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6"/>
            <a:ext cx="813735" cy="1683948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56">
            <a:extLst>
              <a:ext uri="{FF2B5EF4-FFF2-40B4-BE49-F238E27FC236}">
                <a16:creationId xmlns:a16="http://schemas.microsoft.com/office/drawing/2014/main" id="{94DC209D-27D1-4A9E-9A13-41665E7FF0CE}"/>
              </a:ext>
            </a:extLst>
          </p:cNvPr>
          <p:cNvCxnSpPr>
            <a:cxnSpLocks/>
          </p:cNvCxnSpPr>
          <p:nvPr/>
        </p:nvCxnSpPr>
        <p:spPr>
          <a:xfrm>
            <a:off x="2375230" y="465805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56">
            <a:extLst>
              <a:ext uri="{FF2B5EF4-FFF2-40B4-BE49-F238E27FC236}">
                <a16:creationId xmlns:a16="http://schemas.microsoft.com/office/drawing/2014/main" id="{77DD1CD4-9730-44EC-91E2-5C9E600BAA9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7"/>
            <a:ext cx="812295" cy="1837277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56">
            <a:extLst>
              <a:ext uri="{FF2B5EF4-FFF2-40B4-BE49-F238E27FC236}">
                <a16:creationId xmlns:a16="http://schemas.microsoft.com/office/drawing/2014/main" id="{FB982657-D5E3-4A79-B1E8-3DD75CBB30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6"/>
            <a:ext cx="810912" cy="2259769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56">
            <a:extLst>
              <a:ext uri="{FF2B5EF4-FFF2-40B4-BE49-F238E27FC236}">
                <a16:creationId xmlns:a16="http://schemas.microsoft.com/office/drawing/2014/main" id="{B68866AC-77EB-42F7-9DE6-6E7049A5992D}"/>
              </a:ext>
            </a:extLst>
          </p:cNvPr>
          <p:cNvCxnSpPr>
            <a:cxnSpLocks/>
          </p:cNvCxnSpPr>
          <p:nvPr/>
        </p:nvCxnSpPr>
        <p:spPr>
          <a:xfrm>
            <a:off x="2378122" y="523530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56">
            <a:extLst>
              <a:ext uri="{FF2B5EF4-FFF2-40B4-BE49-F238E27FC236}">
                <a16:creationId xmlns:a16="http://schemas.microsoft.com/office/drawing/2014/main" id="{0ABB24D6-7AE1-449F-805C-4DB57F4CE26A}"/>
              </a:ext>
            </a:extLst>
          </p:cNvPr>
          <p:cNvCxnSpPr>
            <a:cxnSpLocks/>
            <a:stCxn id="8" idx="3"/>
            <a:endCxn id="18" idx="3"/>
          </p:cNvCxnSpPr>
          <p:nvPr/>
        </p:nvCxnSpPr>
        <p:spPr>
          <a:xfrm>
            <a:off x="1550140" y="2983687"/>
            <a:ext cx="415175" cy="1135841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56">
            <a:extLst>
              <a:ext uri="{FF2B5EF4-FFF2-40B4-BE49-F238E27FC236}">
                <a16:creationId xmlns:a16="http://schemas.microsoft.com/office/drawing/2014/main" id="{91F6E739-09E3-4461-9EE5-15189E7F6479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2414592" y="2290619"/>
            <a:ext cx="642350" cy="743784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56">
            <a:extLst>
              <a:ext uri="{FF2B5EF4-FFF2-40B4-BE49-F238E27FC236}">
                <a16:creationId xmlns:a16="http://schemas.microsoft.com/office/drawing/2014/main" id="{B49EAF7B-342F-349C-13D1-BA81BFF6FC82}"/>
              </a:ext>
            </a:extLst>
          </p:cNvPr>
          <p:cNvCxnSpPr>
            <a:cxnSpLocks/>
          </p:cNvCxnSpPr>
          <p:nvPr/>
        </p:nvCxnSpPr>
        <p:spPr>
          <a:xfrm rot="10800000">
            <a:off x="4213896" y="3370211"/>
            <a:ext cx="1745519" cy="108886"/>
          </a:xfrm>
          <a:prstGeom prst="bentConnector3">
            <a:avLst>
              <a:gd name="adj1" fmla="val 67704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6">
            <a:extLst>
              <a:ext uri="{FF2B5EF4-FFF2-40B4-BE49-F238E27FC236}">
                <a16:creationId xmlns:a16="http://schemas.microsoft.com/office/drawing/2014/main" id="{92F17629-697B-04AF-647C-0F92F4609D53}"/>
              </a:ext>
            </a:extLst>
          </p:cNvPr>
          <p:cNvCxnSpPr>
            <a:cxnSpLocks/>
          </p:cNvCxnSpPr>
          <p:nvPr/>
        </p:nvCxnSpPr>
        <p:spPr>
          <a:xfrm>
            <a:off x="2388377" y="477810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56">
            <a:extLst>
              <a:ext uri="{FF2B5EF4-FFF2-40B4-BE49-F238E27FC236}">
                <a16:creationId xmlns:a16="http://schemas.microsoft.com/office/drawing/2014/main" id="{4F09E56D-F40E-29BA-8FA9-0AECD59D1FD3}"/>
              </a:ext>
            </a:extLst>
          </p:cNvPr>
          <p:cNvCxnSpPr>
            <a:cxnSpLocks/>
            <a:stCxn id="90" idx="0"/>
            <a:endCxn id="89" idx="2"/>
          </p:cNvCxnSpPr>
          <p:nvPr/>
        </p:nvCxnSpPr>
        <p:spPr>
          <a:xfrm rot="5400000" flipH="1" flipV="1">
            <a:off x="3782529" y="3603615"/>
            <a:ext cx="222845" cy="129442"/>
          </a:xfrm>
          <a:prstGeom prst="bentConnector3">
            <a:avLst>
              <a:gd name="adj1" fmla="val 60258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A3457C-6E18-60E9-8053-0C6E5F96FF8C}"/>
              </a:ext>
            </a:extLst>
          </p:cNvPr>
          <p:cNvGrpSpPr/>
          <p:nvPr/>
        </p:nvGrpSpPr>
        <p:grpSpPr>
          <a:xfrm>
            <a:off x="940457" y="1559335"/>
            <a:ext cx="685800" cy="685800"/>
            <a:chOff x="8717280" y="2379218"/>
            <a:chExt cx="914400" cy="914400"/>
          </a:xfrm>
        </p:grpSpPr>
        <p:pic>
          <p:nvPicPr>
            <p:cNvPr id="29" name="Graphic 28" descr="Satellite with solid fill">
              <a:extLst>
                <a:ext uri="{FF2B5EF4-FFF2-40B4-BE49-F238E27FC236}">
                  <a16:creationId xmlns:a16="http://schemas.microsoft.com/office/drawing/2014/main" id="{B1084F37-555A-9A04-0744-DF4BE68FA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17280" y="2379218"/>
              <a:ext cx="914400" cy="914400"/>
            </a:xfrm>
            <a:prstGeom prst="rect">
              <a:avLst/>
            </a:prstGeom>
          </p:spPr>
        </p:pic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1D6889B-2C3A-3546-A66A-8B3F3731B9D2}"/>
                </a:ext>
              </a:extLst>
            </p:cNvPr>
            <p:cNvSpPr/>
            <p:nvPr/>
          </p:nvSpPr>
          <p:spPr>
            <a:xfrm>
              <a:off x="9089136" y="2746756"/>
              <a:ext cx="170688" cy="1793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2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E9DD23A-4E3B-E2D4-AFD7-4D08AE56E2B5}"/>
              </a:ext>
            </a:extLst>
          </p:cNvPr>
          <p:cNvSpPr/>
          <p:nvPr/>
        </p:nvSpPr>
        <p:spPr>
          <a:xfrm>
            <a:off x="7449599" y="3284855"/>
            <a:ext cx="1585932" cy="821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50" b="1" dirty="0">
                <a:solidFill>
                  <a:schemeClr val="tx1"/>
                </a:solidFill>
              </a:rPr>
              <a:t>Scenario step:</a:t>
            </a:r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825" dirty="0">
                <a:solidFill>
                  <a:schemeClr val="tx1"/>
                </a:solidFill>
              </a:rPr>
              <a:t>Agent 2 concludes that it CAN perform the measurement in the request</a:t>
            </a:r>
          </a:p>
          <a:p>
            <a:endParaRPr lang="en-US" sz="825" dirty="0">
              <a:solidFill>
                <a:schemeClr val="tx1"/>
              </a:solidFill>
            </a:endParaRPr>
          </a:p>
          <a:p>
            <a:endParaRPr lang="en-US" sz="825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92F63F-A8EF-91B9-1C0A-784268580984}"/>
              </a:ext>
            </a:extLst>
          </p:cNvPr>
          <p:cNvSpPr txBox="1"/>
          <p:nvPr/>
        </p:nvSpPr>
        <p:spPr>
          <a:xfrm>
            <a:off x="4998805" y="4288508"/>
            <a:ext cx="111020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Requests: “Measure GP1 with Instrument B”</a:t>
            </a:r>
          </a:p>
        </p:txBody>
      </p:sp>
      <p:pic>
        <p:nvPicPr>
          <p:cNvPr id="3" name="Graphic 2" descr="Left Brain with solid fill">
            <a:extLst>
              <a:ext uri="{FF2B5EF4-FFF2-40B4-BE49-F238E27FC236}">
                <a16:creationId xmlns:a16="http://schemas.microsoft.com/office/drawing/2014/main" id="{C3BDE286-F877-E5F6-2E03-156C58685D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55311" y="4224641"/>
            <a:ext cx="371740" cy="371740"/>
          </a:xfrm>
          <a:prstGeom prst="rect">
            <a:avLst/>
          </a:prstGeom>
        </p:spPr>
      </p:pic>
      <p:pic>
        <p:nvPicPr>
          <p:cNvPr id="23" name="Graphic 22" descr="Speech with solid fill">
            <a:extLst>
              <a:ext uri="{FF2B5EF4-FFF2-40B4-BE49-F238E27FC236}">
                <a16:creationId xmlns:a16="http://schemas.microsoft.com/office/drawing/2014/main" id="{7605C232-464C-C13A-E305-0F1D668283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 flipH="1">
            <a:off x="6004788" y="4362221"/>
            <a:ext cx="1044688" cy="84139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D40EEE7-0A70-A706-1278-5614230967EC}"/>
              </a:ext>
            </a:extLst>
          </p:cNvPr>
          <p:cNvSpPr txBox="1"/>
          <p:nvPr/>
        </p:nvSpPr>
        <p:spPr>
          <a:xfrm>
            <a:off x="6147891" y="4609403"/>
            <a:ext cx="767033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“I have instrument B, therefore I CAN perform this measurement request”</a:t>
            </a:r>
          </a:p>
        </p:txBody>
      </p:sp>
    </p:spTree>
    <p:extLst>
      <p:ext uri="{BB962C8B-B14F-4D97-AF65-F5344CB8AC3E}">
        <p14:creationId xmlns:p14="http://schemas.microsoft.com/office/powerpoint/2010/main" val="23446704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Module - Plan Execution 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273567" y="1689324"/>
            <a:ext cx="6039353" cy="3887656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383238" y="2532055"/>
            <a:ext cx="1616216" cy="32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317336" y="4437964"/>
            <a:ext cx="1484408" cy="32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273566" y="2247901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273566" y="2846895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5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273566" y="4125060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273566" y="4724053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5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1742367" y="2692459"/>
            <a:ext cx="3217187" cy="2840066"/>
          </a:xfrm>
          <a:prstGeom prst="roundRect">
            <a:avLst>
              <a:gd name="adj" fmla="val 3300"/>
            </a:avLst>
          </a:prstGeom>
          <a:solidFill>
            <a:srgbClr val="BCD7F9"/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9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5961217" y="3284856"/>
            <a:ext cx="980428" cy="230617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5965904" y="4106166"/>
            <a:ext cx="980428" cy="230617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25" i="1" dirty="0">
                <a:solidFill>
                  <a:sysClr val="windowText" lastClr="000000"/>
                </a:solidFill>
              </a:rPr>
              <a:t>Planning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585205" y="2983685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582042" y="2399639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579442" y="4860290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580741" y="4261297"/>
            <a:ext cx="691523" cy="554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1550139" y="4261297"/>
            <a:ext cx="277529" cy="554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1550139" y="4860291"/>
            <a:ext cx="280941" cy="554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A95947-F6FE-37CA-E02B-B0F9DFACB9A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451431" y="3515473"/>
            <a:ext cx="4687" cy="590693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2680523" y="2052024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4133304" y="2051602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1550139" y="2196681"/>
            <a:ext cx="1130384" cy="1880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3534793" y="2196259"/>
            <a:ext cx="598511" cy="422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2588028" y="1804971"/>
            <a:ext cx="2460880" cy="676916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i="1" dirty="0">
                <a:solidFill>
                  <a:sysClr val="windowText" lastClr="000000"/>
                </a:solidFill>
              </a:rPr>
              <a:t>Simulation Maintenance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3534793" y="1974360"/>
            <a:ext cx="506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351ABAC9-95DA-DB64-1D76-AEB49F238802}"/>
              </a:ext>
            </a:extLst>
          </p:cNvPr>
          <p:cNvSpPr/>
          <p:nvPr/>
        </p:nvSpPr>
        <p:spPr>
          <a:xfrm rot="16200000">
            <a:off x="1522271" y="4428337"/>
            <a:ext cx="886086" cy="268466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i="1" dirty="0">
                <a:solidFill>
                  <a:sysClr val="windowText" lastClr="000000"/>
                </a:solidFill>
              </a:rPr>
              <a:t>Network Emulator</a:t>
            </a: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217BB112-4919-5EF6-1341-F6C36B25E02B}"/>
              </a:ext>
            </a:extLst>
          </p:cNvPr>
          <p:cNvSpPr/>
          <p:nvPr/>
        </p:nvSpPr>
        <p:spPr>
          <a:xfrm>
            <a:off x="2452767" y="3015925"/>
            <a:ext cx="2278861" cy="2368484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88" i="1" dirty="0">
                <a:solidFill>
                  <a:sysClr val="windowText" lastClr="000000"/>
                </a:solidFill>
              </a:rPr>
              <a:t>Platform Emulator</a:t>
            </a:r>
          </a:p>
        </p:txBody>
      </p:sp>
      <p:sp>
        <p:nvSpPr>
          <p:cNvPr id="60" name="Rounded Rectangle 29">
            <a:extLst>
              <a:ext uri="{FF2B5EF4-FFF2-40B4-BE49-F238E27FC236}">
                <a16:creationId xmlns:a16="http://schemas.microsoft.com/office/drawing/2014/main" id="{FF61DADA-E76D-99A4-ABE1-66DEFE816698}"/>
              </a:ext>
            </a:extLst>
          </p:cNvPr>
          <p:cNvSpPr/>
          <p:nvPr/>
        </p:nvSpPr>
        <p:spPr>
          <a:xfrm>
            <a:off x="3070157" y="5037986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Payload</a:t>
            </a:r>
          </a:p>
        </p:txBody>
      </p:sp>
      <p:cxnSp>
        <p:nvCxnSpPr>
          <p:cNvPr id="147" name="Elbow Connector 56">
            <a:extLst>
              <a:ext uri="{FF2B5EF4-FFF2-40B4-BE49-F238E27FC236}">
                <a16:creationId xmlns:a16="http://schemas.microsoft.com/office/drawing/2014/main" id="{C4502423-406F-A3F6-1567-395AD1537D7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092771" y="3833545"/>
            <a:ext cx="1873133" cy="38792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56">
            <a:extLst>
              <a:ext uri="{FF2B5EF4-FFF2-40B4-BE49-F238E27FC236}">
                <a16:creationId xmlns:a16="http://schemas.microsoft.com/office/drawing/2014/main" id="{8F38ED55-85B4-23DF-B418-4B917428540D}"/>
              </a:ext>
            </a:extLst>
          </p:cNvPr>
          <p:cNvCxnSpPr>
            <a:cxnSpLocks/>
            <a:stCxn id="89" idx="0"/>
            <a:endCxn id="12" idx="1"/>
          </p:cNvCxnSpPr>
          <p:nvPr/>
        </p:nvCxnSpPr>
        <p:spPr>
          <a:xfrm rot="16200000" flipH="1">
            <a:off x="4927359" y="2366308"/>
            <a:ext cx="65170" cy="2002544"/>
          </a:xfrm>
          <a:prstGeom prst="bentConnector4">
            <a:avLst>
              <a:gd name="adj1" fmla="val -263082"/>
              <a:gd name="adj2" fmla="val 44455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29">
            <a:extLst>
              <a:ext uri="{FF2B5EF4-FFF2-40B4-BE49-F238E27FC236}">
                <a16:creationId xmlns:a16="http://schemas.microsoft.com/office/drawing/2014/main" id="{AD0BCC4D-3FD7-21C3-0DE9-F78C5720B017}"/>
              </a:ext>
            </a:extLst>
          </p:cNvPr>
          <p:cNvSpPr/>
          <p:nvPr/>
        </p:nvSpPr>
        <p:spPr>
          <a:xfrm>
            <a:off x="2666632" y="3509089"/>
            <a:ext cx="500715" cy="17883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Reactive Planner</a:t>
            </a:r>
          </a:p>
        </p:txBody>
      </p:sp>
      <p:sp>
        <p:nvSpPr>
          <p:cNvPr id="72" name="Rounded Rectangle 29">
            <a:extLst>
              <a:ext uri="{FF2B5EF4-FFF2-40B4-BE49-F238E27FC236}">
                <a16:creationId xmlns:a16="http://schemas.microsoft.com/office/drawing/2014/main" id="{84D4896E-930E-472B-B585-48CDAD784539}"/>
              </a:ext>
            </a:extLst>
          </p:cNvPr>
          <p:cNvSpPr/>
          <p:nvPr/>
        </p:nvSpPr>
        <p:spPr>
          <a:xfrm>
            <a:off x="3070157" y="4744167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Comms</a:t>
            </a:r>
            <a:endParaRPr lang="en-US" sz="450" i="1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29">
            <a:extLst>
              <a:ext uri="{FF2B5EF4-FFF2-40B4-BE49-F238E27FC236}">
                <a16:creationId xmlns:a16="http://schemas.microsoft.com/office/drawing/2014/main" id="{117013F9-A97F-4F7A-B68C-0B8700601C16}"/>
              </a:ext>
            </a:extLst>
          </p:cNvPr>
          <p:cNvSpPr/>
          <p:nvPr/>
        </p:nvSpPr>
        <p:spPr>
          <a:xfrm>
            <a:off x="3070157" y="4450349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EPS</a:t>
            </a:r>
          </a:p>
        </p:txBody>
      </p:sp>
      <p:sp>
        <p:nvSpPr>
          <p:cNvPr id="75" name="Rounded Rectangle 29">
            <a:extLst>
              <a:ext uri="{FF2B5EF4-FFF2-40B4-BE49-F238E27FC236}">
                <a16:creationId xmlns:a16="http://schemas.microsoft.com/office/drawing/2014/main" id="{9EBDCE34-BAB4-4345-9C48-CB22D85302A0}"/>
              </a:ext>
            </a:extLst>
          </p:cNvPr>
          <p:cNvSpPr/>
          <p:nvPr/>
        </p:nvSpPr>
        <p:spPr>
          <a:xfrm>
            <a:off x="3070157" y="4156530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GNC</a:t>
            </a:r>
          </a:p>
        </p:txBody>
      </p:sp>
      <p:sp>
        <p:nvSpPr>
          <p:cNvPr id="76" name="Rounded Rectangle 29">
            <a:extLst>
              <a:ext uri="{FF2B5EF4-FFF2-40B4-BE49-F238E27FC236}">
                <a16:creationId xmlns:a16="http://schemas.microsoft.com/office/drawing/2014/main" id="{EC542895-4B0F-4E1E-9A51-400E8AB0FFA4}"/>
              </a:ext>
            </a:extLst>
          </p:cNvPr>
          <p:cNvSpPr/>
          <p:nvPr/>
        </p:nvSpPr>
        <p:spPr>
          <a:xfrm>
            <a:off x="2618014" y="3255591"/>
            <a:ext cx="1931444" cy="81806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>
                <a:solidFill>
                  <a:sysClr val="windowText" lastClr="000000"/>
                </a:solidFill>
              </a:rPr>
              <a:t>CDH</a:t>
            </a:r>
          </a:p>
        </p:txBody>
      </p:sp>
      <p:sp>
        <p:nvSpPr>
          <p:cNvPr id="89" name="Rounded Rectangle 29">
            <a:extLst>
              <a:ext uri="{FF2B5EF4-FFF2-40B4-BE49-F238E27FC236}">
                <a16:creationId xmlns:a16="http://schemas.microsoft.com/office/drawing/2014/main" id="{A089AF54-A214-49A0-8D78-1A76942FC697}"/>
              </a:ext>
            </a:extLst>
          </p:cNvPr>
          <p:cNvSpPr/>
          <p:nvPr/>
        </p:nvSpPr>
        <p:spPr>
          <a:xfrm>
            <a:off x="3708315" y="3334995"/>
            <a:ext cx="500715" cy="221918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Memory Emulator</a:t>
            </a:r>
          </a:p>
        </p:txBody>
      </p:sp>
      <p:sp>
        <p:nvSpPr>
          <p:cNvPr id="90" name="Rounded Rectangle 29">
            <a:extLst>
              <a:ext uri="{FF2B5EF4-FFF2-40B4-BE49-F238E27FC236}">
                <a16:creationId xmlns:a16="http://schemas.microsoft.com/office/drawing/2014/main" id="{7A899FE2-096C-4441-BC96-893DB6260128}"/>
              </a:ext>
            </a:extLst>
          </p:cNvPr>
          <p:cNvSpPr/>
          <p:nvPr/>
        </p:nvSpPr>
        <p:spPr>
          <a:xfrm>
            <a:off x="3578873" y="3779757"/>
            <a:ext cx="500715" cy="186091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Operations Executor</a:t>
            </a:r>
          </a:p>
        </p:txBody>
      </p:sp>
      <p:cxnSp>
        <p:nvCxnSpPr>
          <p:cNvPr id="105" name="Elbow Connector 56">
            <a:extLst>
              <a:ext uri="{FF2B5EF4-FFF2-40B4-BE49-F238E27FC236}">
                <a16:creationId xmlns:a16="http://schemas.microsoft.com/office/drawing/2014/main" id="{F5DF90EF-91A2-423E-827C-D647B4163013}"/>
              </a:ext>
            </a:extLst>
          </p:cNvPr>
          <p:cNvCxnSpPr>
            <a:cxnSpLocks/>
            <a:stCxn id="75" idx="1"/>
            <a:endCxn id="90" idx="1"/>
          </p:cNvCxnSpPr>
          <p:nvPr/>
        </p:nvCxnSpPr>
        <p:spPr>
          <a:xfrm rot="10800000" flipH="1">
            <a:off x="3070157" y="3872804"/>
            <a:ext cx="508716" cy="400405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56">
            <a:extLst>
              <a:ext uri="{FF2B5EF4-FFF2-40B4-BE49-F238E27FC236}">
                <a16:creationId xmlns:a16="http://schemas.microsoft.com/office/drawing/2014/main" id="{1276588E-6E95-4E3A-9113-31E5B78741FD}"/>
              </a:ext>
            </a:extLst>
          </p:cNvPr>
          <p:cNvCxnSpPr>
            <a:cxnSpLocks/>
            <a:stCxn id="73" idx="1"/>
            <a:endCxn id="90" idx="1"/>
          </p:cNvCxnSpPr>
          <p:nvPr/>
        </p:nvCxnSpPr>
        <p:spPr>
          <a:xfrm rot="10800000" flipH="1">
            <a:off x="3070157" y="3872804"/>
            <a:ext cx="508716" cy="694223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56">
            <a:extLst>
              <a:ext uri="{FF2B5EF4-FFF2-40B4-BE49-F238E27FC236}">
                <a16:creationId xmlns:a16="http://schemas.microsoft.com/office/drawing/2014/main" id="{7E7DCF36-0AD7-4A5C-A0F2-A60BC87135E2}"/>
              </a:ext>
            </a:extLst>
          </p:cNvPr>
          <p:cNvCxnSpPr>
            <a:cxnSpLocks/>
            <a:stCxn id="72" idx="1"/>
            <a:endCxn id="90" idx="1"/>
          </p:cNvCxnSpPr>
          <p:nvPr/>
        </p:nvCxnSpPr>
        <p:spPr>
          <a:xfrm rot="10800000" flipH="1">
            <a:off x="3070157" y="3872804"/>
            <a:ext cx="508716" cy="988042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6">
            <a:extLst>
              <a:ext uri="{FF2B5EF4-FFF2-40B4-BE49-F238E27FC236}">
                <a16:creationId xmlns:a16="http://schemas.microsoft.com/office/drawing/2014/main" id="{EE80653F-58C9-448D-9038-26256F33A14C}"/>
              </a:ext>
            </a:extLst>
          </p:cNvPr>
          <p:cNvCxnSpPr>
            <a:cxnSpLocks/>
            <a:stCxn id="60" idx="1"/>
            <a:endCxn id="90" idx="1"/>
          </p:cNvCxnSpPr>
          <p:nvPr/>
        </p:nvCxnSpPr>
        <p:spPr>
          <a:xfrm rot="10800000" flipH="1">
            <a:off x="3070157" y="3872803"/>
            <a:ext cx="508716" cy="1281861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56">
            <a:extLst>
              <a:ext uri="{FF2B5EF4-FFF2-40B4-BE49-F238E27FC236}">
                <a16:creationId xmlns:a16="http://schemas.microsoft.com/office/drawing/2014/main" id="{0A3C5567-7911-4126-A03D-4F9D0E9372E2}"/>
              </a:ext>
            </a:extLst>
          </p:cNvPr>
          <p:cNvCxnSpPr>
            <a:cxnSpLocks/>
            <a:stCxn id="90" idx="2"/>
            <a:endCxn id="75" idx="3"/>
          </p:cNvCxnSpPr>
          <p:nvPr/>
        </p:nvCxnSpPr>
        <p:spPr>
          <a:xfrm rot="5400000">
            <a:off x="3547486" y="3991462"/>
            <a:ext cx="307360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56">
            <a:extLst>
              <a:ext uri="{FF2B5EF4-FFF2-40B4-BE49-F238E27FC236}">
                <a16:creationId xmlns:a16="http://schemas.microsoft.com/office/drawing/2014/main" id="{650CE2F8-3AF4-4B08-927F-647C746D5826}"/>
              </a:ext>
            </a:extLst>
          </p:cNvPr>
          <p:cNvCxnSpPr>
            <a:cxnSpLocks/>
            <a:stCxn id="90" idx="2"/>
            <a:endCxn id="73" idx="3"/>
          </p:cNvCxnSpPr>
          <p:nvPr/>
        </p:nvCxnSpPr>
        <p:spPr>
          <a:xfrm rot="5400000">
            <a:off x="3400577" y="4138371"/>
            <a:ext cx="601178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56">
            <a:extLst>
              <a:ext uri="{FF2B5EF4-FFF2-40B4-BE49-F238E27FC236}">
                <a16:creationId xmlns:a16="http://schemas.microsoft.com/office/drawing/2014/main" id="{81354236-E510-40FB-A081-2E061FAF211D}"/>
              </a:ext>
            </a:extLst>
          </p:cNvPr>
          <p:cNvCxnSpPr>
            <a:cxnSpLocks/>
            <a:stCxn id="90" idx="2"/>
            <a:endCxn id="72" idx="3"/>
          </p:cNvCxnSpPr>
          <p:nvPr/>
        </p:nvCxnSpPr>
        <p:spPr>
          <a:xfrm rot="5400000">
            <a:off x="3253668" y="4285280"/>
            <a:ext cx="894997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56">
            <a:extLst>
              <a:ext uri="{FF2B5EF4-FFF2-40B4-BE49-F238E27FC236}">
                <a16:creationId xmlns:a16="http://schemas.microsoft.com/office/drawing/2014/main" id="{74371965-3CBC-4202-90CC-34368C216DDF}"/>
              </a:ext>
            </a:extLst>
          </p:cNvPr>
          <p:cNvCxnSpPr>
            <a:cxnSpLocks/>
            <a:stCxn id="90" idx="2"/>
            <a:endCxn id="60" idx="3"/>
          </p:cNvCxnSpPr>
          <p:nvPr/>
        </p:nvCxnSpPr>
        <p:spPr>
          <a:xfrm rot="5400000">
            <a:off x="3106757" y="4432190"/>
            <a:ext cx="1188816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56">
            <a:extLst>
              <a:ext uri="{FF2B5EF4-FFF2-40B4-BE49-F238E27FC236}">
                <a16:creationId xmlns:a16="http://schemas.microsoft.com/office/drawing/2014/main" id="{DD8C3B6D-2674-428C-BC26-3A80B5A5473E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2099547" y="4562571"/>
            <a:ext cx="970613" cy="386623"/>
          </a:xfrm>
          <a:prstGeom prst="bentConnector3">
            <a:avLst>
              <a:gd name="adj1" fmla="val 87683"/>
            </a:avLst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56">
            <a:extLst>
              <a:ext uri="{FF2B5EF4-FFF2-40B4-BE49-F238E27FC236}">
                <a16:creationId xmlns:a16="http://schemas.microsoft.com/office/drawing/2014/main" id="{F5229F95-BCB5-4C9F-A7C6-4D267755FE5F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3577966" y="3445954"/>
            <a:ext cx="631064" cy="1809949"/>
          </a:xfrm>
          <a:prstGeom prst="bentConnector4">
            <a:avLst>
              <a:gd name="adj1" fmla="val -27168"/>
              <a:gd name="adj2" fmla="val 9937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56">
            <a:extLst>
              <a:ext uri="{FF2B5EF4-FFF2-40B4-BE49-F238E27FC236}">
                <a16:creationId xmlns:a16="http://schemas.microsoft.com/office/drawing/2014/main" id="{F38834F7-AB5C-4070-98DC-D7AEAFD00312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3576016" y="3445954"/>
            <a:ext cx="633014" cy="1503238"/>
          </a:xfrm>
          <a:prstGeom prst="bentConnector4">
            <a:avLst>
              <a:gd name="adj1" fmla="val -27085"/>
              <a:gd name="adj2" fmla="val 9956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56">
            <a:extLst>
              <a:ext uri="{FF2B5EF4-FFF2-40B4-BE49-F238E27FC236}">
                <a16:creationId xmlns:a16="http://schemas.microsoft.com/office/drawing/2014/main" id="{3F311BAA-2BE1-4980-A029-D469D899B8DE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4079589" y="3872803"/>
            <a:ext cx="1886315" cy="411422"/>
          </a:xfrm>
          <a:prstGeom prst="bentConnector3">
            <a:avLst>
              <a:gd name="adj1" fmla="val 38891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56">
            <a:extLst>
              <a:ext uri="{FF2B5EF4-FFF2-40B4-BE49-F238E27FC236}">
                <a16:creationId xmlns:a16="http://schemas.microsoft.com/office/drawing/2014/main" id="{F1B0D1BB-E82B-4F3B-B8FF-B040DD6FD753}"/>
              </a:ext>
            </a:extLst>
          </p:cNvPr>
          <p:cNvCxnSpPr>
            <a:cxnSpLocks/>
            <a:stCxn id="180" idx="3"/>
          </p:cNvCxnSpPr>
          <p:nvPr/>
        </p:nvCxnSpPr>
        <p:spPr>
          <a:xfrm>
            <a:off x="3167347" y="3598506"/>
            <a:ext cx="405753" cy="19142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56">
            <a:extLst>
              <a:ext uri="{FF2B5EF4-FFF2-40B4-BE49-F238E27FC236}">
                <a16:creationId xmlns:a16="http://schemas.microsoft.com/office/drawing/2014/main" id="{6A04DC9D-A6D7-4E03-B2D3-EA2386F340DE}"/>
              </a:ext>
            </a:extLst>
          </p:cNvPr>
          <p:cNvCxnSpPr>
            <a:cxnSpLocks/>
          </p:cNvCxnSpPr>
          <p:nvPr/>
        </p:nvCxnSpPr>
        <p:spPr>
          <a:xfrm rot="10800000">
            <a:off x="3166461" y="3687921"/>
            <a:ext cx="406643" cy="145623"/>
          </a:xfrm>
          <a:prstGeom prst="bentConnector3">
            <a:avLst>
              <a:gd name="adj1" fmla="val 60541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56">
            <a:extLst>
              <a:ext uri="{FF2B5EF4-FFF2-40B4-BE49-F238E27FC236}">
                <a16:creationId xmlns:a16="http://schemas.microsoft.com/office/drawing/2014/main" id="{E9DC7D74-7045-4720-85E7-1B71F3C71EB9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V="1">
            <a:off x="3557623" y="3596647"/>
            <a:ext cx="333803" cy="32417"/>
          </a:xfrm>
          <a:prstGeom prst="bentConnector4">
            <a:avLst>
              <a:gd name="adj1" fmla="val 33380"/>
              <a:gd name="adj2" fmla="val 302744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56">
            <a:extLst>
              <a:ext uri="{FF2B5EF4-FFF2-40B4-BE49-F238E27FC236}">
                <a16:creationId xmlns:a16="http://schemas.microsoft.com/office/drawing/2014/main" id="{E9C2128D-7127-4151-A20C-1197683BF2C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40" y="2983686"/>
            <a:ext cx="1528709" cy="1383139"/>
          </a:xfrm>
          <a:prstGeom prst="bentConnector3">
            <a:avLst>
              <a:gd name="adj1" fmla="val 5324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56">
            <a:extLst>
              <a:ext uri="{FF2B5EF4-FFF2-40B4-BE49-F238E27FC236}">
                <a16:creationId xmlns:a16="http://schemas.microsoft.com/office/drawing/2014/main" id="{2973BBC1-1C5F-458E-A016-FD758E447D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6"/>
            <a:ext cx="813735" cy="1683948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56">
            <a:extLst>
              <a:ext uri="{FF2B5EF4-FFF2-40B4-BE49-F238E27FC236}">
                <a16:creationId xmlns:a16="http://schemas.microsoft.com/office/drawing/2014/main" id="{94DC209D-27D1-4A9E-9A13-41665E7FF0CE}"/>
              </a:ext>
            </a:extLst>
          </p:cNvPr>
          <p:cNvCxnSpPr>
            <a:cxnSpLocks/>
          </p:cNvCxnSpPr>
          <p:nvPr/>
        </p:nvCxnSpPr>
        <p:spPr>
          <a:xfrm>
            <a:off x="2375230" y="465805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56">
            <a:extLst>
              <a:ext uri="{FF2B5EF4-FFF2-40B4-BE49-F238E27FC236}">
                <a16:creationId xmlns:a16="http://schemas.microsoft.com/office/drawing/2014/main" id="{77DD1CD4-9730-44EC-91E2-5C9E600BAA9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7"/>
            <a:ext cx="812295" cy="1837277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56">
            <a:extLst>
              <a:ext uri="{FF2B5EF4-FFF2-40B4-BE49-F238E27FC236}">
                <a16:creationId xmlns:a16="http://schemas.microsoft.com/office/drawing/2014/main" id="{FB982657-D5E3-4A79-B1E8-3DD75CBB30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6"/>
            <a:ext cx="810912" cy="2259769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56">
            <a:extLst>
              <a:ext uri="{FF2B5EF4-FFF2-40B4-BE49-F238E27FC236}">
                <a16:creationId xmlns:a16="http://schemas.microsoft.com/office/drawing/2014/main" id="{B68866AC-77EB-42F7-9DE6-6E7049A5992D}"/>
              </a:ext>
            </a:extLst>
          </p:cNvPr>
          <p:cNvCxnSpPr>
            <a:cxnSpLocks/>
          </p:cNvCxnSpPr>
          <p:nvPr/>
        </p:nvCxnSpPr>
        <p:spPr>
          <a:xfrm>
            <a:off x="2378122" y="523530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56">
            <a:extLst>
              <a:ext uri="{FF2B5EF4-FFF2-40B4-BE49-F238E27FC236}">
                <a16:creationId xmlns:a16="http://schemas.microsoft.com/office/drawing/2014/main" id="{0ABB24D6-7AE1-449F-805C-4DB57F4CE26A}"/>
              </a:ext>
            </a:extLst>
          </p:cNvPr>
          <p:cNvCxnSpPr>
            <a:cxnSpLocks/>
            <a:stCxn id="8" idx="3"/>
            <a:endCxn id="18" idx="3"/>
          </p:cNvCxnSpPr>
          <p:nvPr/>
        </p:nvCxnSpPr>
        <p:spPr>
          <a:xfrm>
            <a:off x="1550140" y="2983687"/>
            <a:ext cx="415175" cy="1135841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56">
            <a:extLst>
              <a:ext uri="{FF2B5EF4-FFF2-40B4-BE49-F238E27FC236}">
                <a16:creationId xmlns:a16="http://schemas.microsoft.com/office/drawing/2014/main" id="{91F6E739-09E3-4461-9EE5-15189E7F6479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2414592" y="2290619"/>
            <a:ext cx="642350" cy="743784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56">
            <a:extLst>
              <a:ext uri="{FF2B5EF4-FFF2-40B4-BE49-F238E27FC236}">
                <a16:creationId xmlns:a16="http://schemas.microsoft.com/office/drawing/2014/main" id="{B49EAF7B-342F-349C-13D1-BA81BFF6FC82}"/>
              </a:ext>
            </a:extLst>
          </p:cNvPr>
          <p:cNvCxnSpPr>
            <a:cxnSpLocks/>
          </p:cNvCxnSpPr>
          <p:nvPr/>
        </p:nvCxnSpPr>
        <p:spPr>
          <a:xfrm rot="10800000">
            <a:off x="4213896" y="3370211"/>
            <a:ext cx="1745519" cy="108886"/>
          </a:xfrm>
          <a:prstGeom prst="bentConnector3">
            <a:avLst>
              <a:gd name="adj1" fmla="val 67704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6">
            <a:extLst>
              <a:ext uri="{FF2B5EF4-FFF2-40B4-BE49-F238E27FC236}">
                <a16:creationId xmlns:a16="http://schemas.microsoft.com/office/drawing/2014/main" id="{92F17629-697B-04AF-647C-0F92F4609D53}"/>
              </a:ext>
            </a:extLst>
          </p:cNvPr>
          <p:cNvCxnSpPr>
            <a:cxnSpLocks/>
          </p:cNvCxnSpPr>
          <p:nvPr/>
        </p:nvCxnSpPr>
        <p:spPr>
          <a:xfrm>
            <a:off x="2388377" y="477810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56">
            <a:extLst>
              <a:ext uri="{FF2B5EF4-FFF2-40B4-BE49-F238E27FC236}">
                <a16:creationId xmlns:a16="http://schemas.microsoft.com/office/drawing/2014/main" id="{4F09E56D-F40E-29BA-8FA9-0AECD59D1FD3}"/>
              </a:ext>
            </a:extLst>
          </p:cNvPr>
          <p:cNvCxnSpPr>
            <a:cxnSpLocks/>
            <a:stCxn id="90" idx="0"/>
            <a:endCxn id="89" idx="2"/>
          </p:cNvCxnSpPr>
          <p:nvPr/>
        </p:nvCxnSpPr>
        <p:spPr>
          <a:xfrm rot="5400000" flipH="1" flipV="1">
            <a:off x="3782529" y="3603615"/>
            <a:ext cx="222845" cy="129442"/>
          </a:xfrm>
          <a:prstGeom prst="bentConnector3">
            <a:avLst>
              <a:gd name="adj1" fmla="val 60258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A3457C-6E18-60E9-8053-0C6E5F96FF8C}"/>
              </a:ext>
            </a:extLst>
          </p:cNvPr>
          <p:cNvGrpSpPr/>
          <p:nvPr/>
        </p:nvGrpSpPr>
        <p:grpSpPr>
          <a:xfrm>
            <a:off x="940457" y="1559335"/>
            <a:ext cx="685800" cy="685800"/>
            <a:chOff x="8717280" y="2379218"/>
            <a:chExt cx="914400" cy="914400"/>
          </a:xfrm>
        </p:grpSpPr>
        <p:pic>
          <p:nvPicPr>
            <p:cNvPr id="29" name="Graphic 28" descr="Satellite with solid fill">
              <a:extLst>
                <a:ext uri="{FF2B5EF4-FFF2-40B4-BE49-F238E27FC236}">
                  <a16:creationId xmlns:a16="http://schemas.microsoft.com/office/drawing/2014/main" id="{B1084F37-555A-9A04-0744-DF4BE68FA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17280" y="2379218"/>
              <a:ext cx="914400" cy="914400"/>
            </a:xfrm>
            <a:prstGeom prst="rect">
              <a:avLst/>
            </a:prstGeom>
          </p:spPr>
        </p:pic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1D6889B-2C3A-3546-A66A-8B3F3731B9D2}"/>
                </a:ext>
              </a:extLst>
            </p:cNvPr>
            <p:cNvSpPr/>
            <p:nvPr/>
          </p:nvSpPr>
          <p:spPr>
            <a:xfrm>
              <a:off x="9089136" y="2746756"/>
              <a:ext cx="170688" cy="1793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2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E9DD23A-4E3B-E2D4-AFD7-4D08AE56E2B5}"/>
              </a:ext>
            </a:extLst>
          </p:cNvPr>
          <p:cNvSpPr/>
          <p:nvPr/>
        </p:nvSpPr>
        <p:spPr>
          <a:xfrm>
            <a:off x="7449599" y="3284855"/>
            <a:ext cx="1585932" cy="9366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50" b="1" dirty="0">
                <a:solidFill>
                  <a:schemeClr val="tx1"/>
                </a:solidFill>
              </a:rPr>
              <a:t>Scenario step:</a:t>
            </a:r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825" dirty="0">
                <a:solidFill>
                  <a:schemeClr val="tx1"/>
                </a:solidFill>
              </a:rPr>
              <a:t>Agent 2 schedules a measurement with instrument B at its next access to GP1 at T=4</a:t>
            </a:r>
          </a:p>
          <a:p>
            <a:endParaRPr lang="en-US" sz="825" dirty="0">
              <a:solidFill>
                <a:schemeClr val="tx1"/>
              </a:solidFill>
            </a:endParaRPr>
          </a:p>
          <a:p>
            <a:endParaRPr lang="en-US" sz="825" dirty="0">
              <a:solidFill>
                <a:schemeClr val="tx1"/>
              </a:solidFill>
            </a:endParaRPr>
          </a:p>
        </p:txBody>
      </p:sp>
      <p:pic>
        <p:nvPicPr>
          <p:cNvPr id="3" name="Graphic 2" descr="Left Brain with solid fill">
            <a:extLst>
              <a:ext uri="{FF2B5EF4-FFF2-40B4-BE49-F238E27FC236}">
                <a16:creationId xmlns:a16="http://schemas.microsoft.com/office/drawing/2014/main" id="{C3BDE286-F877-E5F6-2E03-156C58685D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55311" y="4224641"/>
            <a:ext cx="371740" cy="371740"/>
          </a:xfrm>
          <a:prstGeom prst="rect">
            <a:avLst/>
          </a:prstGeom>
        </p:spPr>
      </p:pic>
      <p:pic>
        <p:nvPicPr>
          <p:cNvPr id="23" name="Graphic 22" descr="Speech with solid fill">
            <a:extLst>
              <a:ext uri="{FF2B5EF4-FFF2-40B4-BE49-F238E27FC236}">
                <a16:creationId xmlns:a16="http://schemas.microsoft.com/office/drawing/2014/main" id="{7605C232-464C-C13A-E305-0F1D668283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 flipH="1">
            <a:off x="6004788" y="4362220"/>
            <a:ext cx="1044688" cy="7487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D40EEE7-0A70-A706-1278-5614230967EC}"/>
              </a:ext>
            </a:extLst>
          </p:cNvPr>
          <p:cNvSpPr txBox="1"/>
          <p:nvPr/>
        </p:nvSpPr>
        <p:spPr>
          <a:xfrm>
            <a:off x="6147891" y="4609403"/>
            <a:ext cx="767033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“Scheduling measurement of GP1 with Instrument B at T=4”</a:t>
            </a:r>
          </a:p>
        </p:txBody>
      </p:sp>
    </p:spTree>
    <p:extLst>
      <p:ext uri="{BB962C8B-B14F-4D97-AF65-F5344CB8AC3E}">
        <p14:creationId xmlns:p14="http://schemas.microsoft.com/office/powerpoint/2010/main" val="1114599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Module - Plan Execution 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273567" y="1693778"/>
            <a:ext cx="6039353" cy="3887656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383238" y="2532055"/>
            <a:ext cx="1616216" cy="32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317336" y="4437964"/>
            <a:ext cx="1484408" cy="32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273566" y="2247901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273566" y="2846895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5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273566" y="4125060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273566" y="4724053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5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1742367" y="2692459"/>
            <a:ext cx="3217187" cy="2840066"/>
          </a:xfrm>
          <a:prstGeom prst="roundRect">
            <a:avLst>
              <a:gd name="adj" fmla="val 3300"/>
            </a:avLst>
          </a:prstGeom>
          <a:solidFill>
            <a:srgbClr val="BCD7F9"/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9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5961217" y="3284856"/>
            <a:ext cx="980428" cy="230617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5965904" y="4106166"/>
            <a:ext cx="980428" cy="230617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25" i="1" dirty="0">
                <a:solidFill>
                  <a:sysClr val="windowText" lastClr="000000"/>
                </a:solidFill>
              </a:rPr>
              <a:t>Planning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585205" y="2983685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582042" y="2399639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579442" y="4860290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580741" y="4261297"/>
            <a:ext cx="691523" cy="554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1550139" y="4261297"/>
            <a:ext cx="277529" cy="554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1550139" y="4860291"/>
            <a:ext cx="280941" cy="554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A95947-F6FE-37CA-E02B-B0F9DFACB9A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451431" y="3515473"/>
            <a:ext cx="4687" cy="590693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2680523" y="2052024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4133304" y="2051602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1550139" y="2196681"/>
            <a:ext cx="1130384" cy="1880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3534793" y="2196259"/>
            <a:ext cx="598511" cy="422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2588028" y="1804971"/>
            <a:ext cx="2460880" cy="676916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i="1" dirty="0">
                <a:solidFill>
                  <a:sysClr val="windowText" lastClr="000000"/>
                </a:solidFill>
              </a:rPr>
              <a:t>Simulation Maintenance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3534793" y="1974360"/>
            <a:ext cx="506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351ABAC9-95DA-DB64-1D76-AEB49F238802}"/>
              </a:ext>
            </a:extLst>
          </p:cNvPr>
          <p:cNvSpPr/>
          <p:nvPr/>
        </p:nvSpPr>
        <p:spPr>
          <a:xfrm rot="16200000">
            <a:off x="1522271" y="4428337"/>
            <a:ext cx="886086" cy="268466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i="1" dirty="0">
                <a:solidFill>
                  <a:sysClr val="windowText" lastClr="000000"/>
                </a:solidFill>
              </a:rPr>
              <a:t>Network Emulator</a:t>
            </a: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217BB112-4919-5EF6-1341-F6C36B25E02B}"/>
              </a:ext>
            </a:extLst>
          </p:cNvPr>
          <p:cNvSpPr/>
          <p:nvPr/>
        </p:nvSpPr>
        <p:spPr>
          <a:xfrm>
            <a:off x="2452767" y="3015925"/>
            <a:ext cx="2278861" cy="2368484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88" i="1" dirty="0">
                <a:solidFill>
                  <a:sysClr val="windowText" lastClr="000000"/>
                </a:solidFill>
              </a:rPr>
              <a:t>Platform Emulator</a:t>
            </a:r>
          </a:p>
        </p:txBody>
      </p:sp>
      <p:sp>
        <p:nvSpPr>
          <p:cNvPr id="60" name="Rounded Rectangle 29">
            <a:extLst>
              <a:ext uri="{FF2B5EF4-FFF2-40B4-BE49-F238E27FC236}">
                <a16:creationId xmlns:a16="http://schemas.microsoft.com/office/drawing/2014/main" id="{FF61DADA-E76D-99A4-ABE1-66DEFE816698}"/>
              </a:ext>
            </a:extLst>
          </p:cNvPr>
          <p:cNvSpPr/>
          <p:nvPr/>
        </p:nvSpPr>
        <p:spPr>
          <a:xfrm>
            <a:off x="3070157" y="5037986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Payload</a:t>
            </a:r>
          </a:p>
        </p:txBody>
      </p:sp>
      <p:cxnSp>
        <p:nvCxnSpPr>
          <p:cNvPr id="147" name="Elbow Connector 56">
            <a:extLst>
              <a:ext uri="{FF2B5EF4-FFF2-40B4-BE49-F238E27FC236}">
                <a16:creationId xmlns:a16="http://schemas.microsoft.com/office/drawing/2014/main" id="{C4502423-406F-A3F6-1567-395AD1537D7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092771" y="3833545"/>
            <a:ext cx="1873133" cy="38792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56">
            <a:extLst>
              <a:ext uri="{FF2B5EF4-FFF2-40B4-BE49-F238E27FC236}">
                <a16:creationId xmlns:a16="http://schemas.microsoft.com/office/drawing/2014/main" id="{8F38ED55-85B4-23DF-B418-4B917428540D}"/>
              </a:ext>
            </a:extLst>
          </p:cNvPr>
          <p:cNvCxnSpPr>
            <a:cxnSpLocks/>
            <a:stCxn id="89" idx="0"/>
            <a:endCxn id="12" idx="1"/>
          </p:cNvCxnSpPr>
          <p:nvPr/>
        </p:nvCxnSpPr>
        <p:spPr>
          <a:xfrm rot="16200000" flipH="1">
            <a:off x="4927359" y="2366308"/>
            <a:ext cx="65170" cy="2002544"/>
          </a:xfrm>
          <a:prstGeom prst="bentConnector4">
            <a:avLst>
              <a:gd name="adj1" fmla="val -263082"/>
              <a:gd name="adj2" fmla="val 44455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29">
            <a:extLst>
              <a:ext uri="{FF2B5EF4-FFF2-40B4-BE49-F238E27FC236}">
                <a16:creationId xmlns:a16="http://schemas.microsoft.com/office/drawing/2014/main" id="{AD0BCC4D-3FD7-21C3-0DE9-F78C5720B017}"/>
              </a:ext>
            </a:extLst>
          </p:cNvPr>
          <p:cNvSpPr/>
          <p:nvPr/>
        </p:nvSpPr>
        <p:spPr>
          <a:xfrm>
            <a:off x="2666632" y="3509089"/>
            <a:ext cx="500715" cy="17883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Reactive Planner</a:t>
            </a:r>
          </a:p>
        </p:txBody>
      </p:sp>
      <p:sp>
        <p:nvSpPr>
          <p:cNvPr id="72" name="Rounded Rectangle 29">
            <a:extLst>
              <a:ext uri="{FF2B5EF4-FFF2-40B4-BE49-F238E27FC236}">
                <a16:creationId xmlns:a16="http://schemas.microsoft.com/office/drawing/2014/main" id="{84D4896E-930E-472B-B585-48CDAD784539}"/>
              </a:ext>
            </a:extLst>
          </p:cNvPr>
          <p:cNvSpPr/>
          <p:nvPr/>
        </p:nvSpPr>
        <p:spPr>
          <a:xfrm>
            <a:off x="3070157" y="4744167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Comms</a:t>
            </a:r>
            <a:endParaRPr lang="en-US" sz="450" i="1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29">
            <a:extLst>
              <a:ext uri="{FF2B5EF4-FFF2-40B4-BE49-F238E27FC236}">
                <a16:creationId xmlns:a16="http://schemas.microsoft.com/office/drawing/2014/main" id="{117013F9-A97F-4F7A-B68C-0B8700601C16}"/>
              </a:ext>
            </a:extLst>
          </p:cNvPr>
          <p:cNvSpPr/>
          <p:nvPr/>
        </p:nvSpPr>
        <p:spPr>
          <a:xfrm>
            <a:off x="3070157" y="4450349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EPS</a:t>
            </a:r>
          </a:p>
        </p:txBody>
      </p:sp>
      <p:sp>
        <p:nvSpPr>
          <p:cNvPr id="75" name="Rounded Rectangle 29">
            <a:extLst>
              <a:ext uri="{FF2B5EF4-FFF2-40B4-BE49-F238E27FC236}">
                <a16:creationId xmlns:a16="http://schemas.microsoft.com/office/drawing/2014/main" id="{9EBDCE34-BAB4-4345-9C48-CB22D85302A0}"/>
              </a:ext>
            </a:extLst>
          </p:cNvPr>
          <p:cNvSpPr/>
          <p:nvPr/>
        </p:nvSpPr>
        <p:spPr>
          <a:xfrm>
            <a:off x="3070157" y="4156530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GNC</a:t>
            </a:r>
          </a:p>
        </p:txBody>
      </p:sp>
      <p:sp>
        <p:nvSpPr>
          <p:cNvPr id="76" name="Rounded Rectangle 29">
            <a:extLst>
              <a:ext uri="{FF2B5EF4-FFF2-40B4-BE49-F238E27FC236}">
                <a16:creationId xmlns:a16="http://schemas.microsoft.com/office/drawing/2014/main" id="{EC542895-4B0F-4E1E-9A51-400E8AB0FFA4}"/>
              </a:ext>
            </a:extLst>
          </p:cNvPr>
          <p:cNvSpPr/>
          <p:nvPr/>
        </p:nvSpPr>
        <p:spPr>
          <a:xfrm>
            <a:off x="2618014" y="3255591"/>
            <a:ext cx="1931444" cy="81806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>
                <a:solidFill>
                  <a:sysClr val="windowText" lastClr="000000"/>
                </a:solidFill>
              </a:rPr>
              <a:t>CDH</a:t>
            </a:r>
          </a:p>
        </p:txBody>
      </p:sp>
      <p:sp>
        <p:nvSpPr>
          <p:cNvPr id="89" name="Rounded Rectangle 29">
            <a:extLst>
              <a:ext uri="{FF2B5EF4-FFF2-40B4-BE49-F238E27FC236}">
                <a16:creationId xmlns:a16="http://schemas.microsoft.com/office/drawing/2014/main" id="{A089AF54-A214-49A0-8D78-1A76942FC697}"/>
              </a:ext>
            </a:extLst>
          </p:cNvPr>
          <p:cNvSpPr/>
          <p:nvPr/>
        </p:nvSpPr>
        <p:spPr>
          <a:xfrm>
            <a:off x="3708315" y="3334995"/>
            <a:ext cx="500715" cy="221918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Memory Emulator</a:t>
            </a:r>
          </a:p>
        </p:txBody>
      </p:sp>
      <p:sp>
        <p:nvSpPr>
          <p:cNvPr id="90" name="Rounded Rectangle 29">
            <a:extLst>
              <a:ext uri="{FF2B5EF4-FFF2-40B4-BE49-F238E27FC236}">
                <a16:creationId xmlns:a16="http://schemas.microsoft.com/office/drawing/2014/main" id="{7A899FE2-096C-4441-BC96-893DB6260128}"/>
              </a:ext>
            </a:extLst>
          </p:cNvPr>
          <p:cNvSpPr/>
          <p:nvPr/>
        </p:nvSpPr>
        <p:spPr>
          <a:xfrm>
            <a:off x="3578873" y="3779757"/>
            <a:ext cx="500715" cy="186091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Operations Executor</a:t>
            </a:r>
          </a:p>
        </p:txBody>
      </p:sp>
      <p:cxnSp>
        <p:nvCxnSpPr>
          <p:cNvPr id="105" name="Elbow Connector 56">
            <a:extLst>
              <a:ext uri="{FF2B5EF4-FFF2-40B4-BE49-F238E27FC236}">
                <a16:creationId xmlns:a16="http://schemas.microsoft.com/office/drawing/2014/main" id="{F5DF90EF-91A2-423E-827C-D647B4163013}"/>
              </a:ext>
            </a:extLst>
          </p:cNvPr>
          <p:cNvCxnSpPr>
            <a:cxnSpLocks/>
            <a:stCxn id="75" idx="1"/>
            <a:endCxn id="90" idx="1"/>
          </p:cNvCxnSpPr>
          <p:nvPr/>
        </p:nvCxnSpPr>
        <p:spPr>
          <a:xfrm rot="10800000" flipH="1">
            <a:off x="3070157" y="3872804"/>
            <a:ext cx="508716" cy="400405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56">
            <a:extLst>
              <a:ext uri="{FF2B5EF4-FFF2-40B4-BE49-F238E27FC236}">
                <a16:creationId xmlns:a16="http://schemas.microsoft.com/office/drawing/2014/main" id="{1276588E-6E95-4E3A-9113-31E5B78741FD}"/>
              </a:ext>
            </a:extLst>
          </p:cNvPr>
          <p:cNvCxnSpPr>
            <a:cxnSpLocks/>
            <a:stCxn id="73" idx="1"/>
            <a:endCxn id="90" idx="1"/>
          </p:cNvCxnSpPr>
          <p:nvPr/>
        </p:nvCxnSpPr>
        <p:spPr>
          <a:xfrm rot="10800000" flipH="1">
            <a:off x="3070157" y="3872804"/>
            <a:ext cx="508716" cy="694223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56">
            <a:extLst>
              <a:ext uri="{FF2B5EF4-FFF2-40B4-BE49-F238E27FC236}">
                <a16:creationId xmlns:a16="http://schemas.microsoft.com/office/drawing/2014/main" id="{7E7DCF36-0AD7-4A5C-A0F2-A60BC87135E2}"/>
              </a:ext>
            </a:extLst>
          </p:cNvPr>
          <p:cNvCxnSpPr>
            <a:cxnSpLocks/>
            <a:stCxn id="72" idx="1"/>
            <a:endCxn id="90" idx="1"/>
          </p:cNvCxnSpPr>
          <p:nvPr/>
        </p:nvCxnSpPr>
        <p:spPr>
          <a:xfrm rot="10800000" flipH="1">
            <a:off x="3070157" y="3872804"/>
            <a:ext cx="508716" cy="988042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6">
            <a:extLst>
              <a:ext uri="{FF2B5EF4-FFF2-40B4-BE49-F238E27FC236}">
                <a16:creationId xmlns:a16="http://schemas.microsoft.com/office/drawing/2014/main" id="{EE80653F-58C9-448D-9038-26256F33A14C}"/>
              </a:ext>
            </a:extLst>
          </p:cNvPr>
          <p:cNvCxnSpPr>
            <a:cxnSpLocks/>
            <a:stCxn id="60" idx="1"/>
            <a:endCxn id="90" idx="1"/>
          </p:cNvCxnSpPr>
          <p:nvPr/>
        </p:nvCxnSpPr>
        <p:spPr>
          <a:xfrm rot="10800000" flipH="1">
            <a:off x="3070157" y="3872803"/>
            <a:ext cx="508716" cy="1281861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56">
            <a:extLst>
              <a:ext uri="{FF2B5EF4-FFF2-40B4-BE49-F238E27FC236}">
                <a16:creationId xmlns:a16="http://schemas.microsoft.com/office/drawing/2014/main" id="{0A3C5567-7911-4126-A03D-4F9D0E9372E2}"/>
              </a:ext>
            </a:extLst>
          </p:cNvPr>
          <p:cNvCxnSpPr>
            <a:cxnSpLocks/>
            <a:stCxn id="90" idx="2"/>
            <a:endCxn id="75" idx="3"/>
          </p:cNvCxnSpPr>
          <p:nvPr/>
        </p:nvCxnSpPr>
        <p:spPr>
          <a:xfrm rot="5400000">
            <a:off x="3547486" y="3991462"/>
            <a:ext cx="307360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56">
            <a:extLst>
              <a:ext uri="{FF2B5EF4-FFF2-40B4-BE49-F238E27FC236}">
                <a16:creationId xmlns:a16="http://schemas.microsoft.com/office/drawing/2014/main" id="{650CE2F8-3AF4-4B08-927F-647C746D5826}"/>
              </a:ext>
            </a:extLst>
          </p:cNvPr>
          <p:cNvCxnSpPr>
            <a:cxnSpLocks/>
            <a:stCxn id="90" idx="2"/>
            <a:endCxn id="73" idx="3"/>
          </p:cNvCxnSpPr>
          <p:nvPr/>
        </p:nvCxnSpPr>
        <p:spPr>
          <a:xfrm rot="5400000">
            <a:off x="3400577" y="4138371"/>
            <a:ext cx="601178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56">
            <a:extLst>
              <a:ext uri="{FF2B5EF4-FFF2-40B4-BE49-F238E27FC236}">
                <a16:creationId xmlns:a16="http://schemas.microsoft.com/office/drawing/2014/main" id="{81354236-E510-40FB-A081-2E061FAF211D}"/>
              </a:ext>
            </a:extLst>
          </p:cNvPr>
          <p:cNvCxnSpPr>
            <a:cxnSpLocks/>
            <a:stCxn id="90" idx="2"/>
            <a:endCxn id="72" idx="3"/>
          </p:cNvCxnSpPr>
          <p:nvPr/>
        </p:nvCxnSpPr>
        <p:spPr>
          <a:xfrm rot="5400000">
            <a:off x="3253668" y="4285280"/>
            <a:ext cx="894997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56">
            <a:extLst>
              <a:ext uri="{FF2B5EF4-FFF2-40B4-BE49-F238E27FC236}">
                <a16:creationId xmlns:a16="http://schemas.microsoft.com/office/drawing/2014/main" id="{74371965-3CBC-4202-90CC-34368C216DDF}"/>
              </a:ext>
            </a:extLst>
          </p:cNvPr>
          <p:cNvCxnSpPr>
            <a:cxnSpLocks/>
            <a:stCxn id="90" idx="2"/>
            <a:endCxn id="60" idx="3"/>
          </p:cNvCxnSpPr>
          <p:nvPr/>
        </p:nvCxnSpPr>
        <p:spPr>
          <a:xfrm rot="5400000">
            <a:off x="3106757" y="4432190"/>
            <a:ext cx="1188816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56">
            <a:extLst>
              <a:ext uri="{FF2B5EF4-FFF2-40B4-BE49-F238E27FC236}">
                <a16:creationId xmlns:a16="http://schemas.microsoft.com/office/drawing/2014/main" id="{DD8C3B6D-2674-428C-BC26-3A80B5A5473E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2099547" y="4562571"/>
            <a:ext cx="970613" cy="386623"/>
          </a:xfrm>
          <a:prstGeom prst="bentConnector3">
            <a:avLst>
              <a:gd name="adj1" fmla="val 87683"/>
            </a:avLst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56">
            <a:extLst>
              <a:ext uri="{FF2B5EF4-FFF2-40B4-BE49-F238E27FC236}">
                <a16:creationId xmlns:a16="http://schemas.microsoft.com/office/drawing/2014/main" id="{F5229F95-BCB5-4C9F-A7C6-4D267755FE5F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3577966" y="3445954"/>
            <a:ext cx="631064" cy="1809949"/>
          </a:xfrm>
          <a:prstGeom prst="bentConnector4">
            <a:avLst>
              <a:gd name="adj1" fmla="val -27168"/>
              <a:gd name="adj2" fmla="val 9937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56">
            <a:extLst>
              <a:ext uri="{FF2B5EF4-FFF2-40B4-BE49-F238E27FC236}">
                <a16:creationId xmlns:a16="http://schemas.microsoft.com/office/drawing/2014/main" id="{F38834F7-AB5C-4070-98DC-D7AEAFD00312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3576016" y="3445954"/>
            <a:ext cx="633014" cy="1503238"/>
          </a:xfrm>
          <a:prstGeom prst="bentConnector4">
            <a:avLst>
              <a:gd name="adj1" fmla="val -27085"/>
              <a:gd name="adj2" fmla="val 9956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56">
            <a:extLst>
              <a:ext uri="{FF2B5EF4-FFF2-40B4-BE49-F238E27FC236}">
                <a16:creationId xmlns:a16="http://schemas.microsoft.com/office/drawing/2014/main" id="{3F311BAA-2BE1-4980-A029-D469D899B8DE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4079589" y="3872803"/>
            <a:ext cx="1886315" cy="411422"/>
          </a:xfrm>
          <a:prstGeom prst="bentConnector3">
            <a:avLst>
              <a:gd name="adj1" fmla="val 38891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56">
            <a:extLst>
              <a:ext uri="{FF2B5EF4-FFF2-40B4-BE49-F238E27FC236}">
                <a16:creationId xmlns:a16="http://schemas.microsoft.com/office/drawing/2014/main" id="{F1B0D1BB-E82B-4F3B-B8FF-B040DD6FD753}"/>
              </a:ext>
            </a:extLst>
          </p:cNvPr>
          <p:cNvCxnSpPr>
            <a:cxnSpLocks/>
            <a:stCxn id="180" idx="3"/>
          </p:cNvCxnSpPr>
          <p:nvPr/>
        </p:nvCxnSpPr>
        <p:spPr>
          <a:xfrm>
            <a:off x="3167347" y="3598506"/>
            <a:ext cx="405753" cy="19142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56">
            <a:extLst>
              <a:ext uri="{FF2B5EF4-FFF2-40B4-BE49-F238E27FC236}">
                <a16:creationId xmlns:a16="http://schemas.microsoft.com/office/drawing/2014/main" id="{6A04DC9D-A6D7-4E03-B2D3-EA2386F340DE}"/>
              </a:ext>
            </a:extLst>
          </p:cNvPr>
          <p:cNvCxnSpPr>
            <a:cxnSpLocks/>
          </p:cNvCxnSpPr>
          <p:nvPr/>
        </p:nvCxnSpPr>
        <p:spPr>
          <a:xfrm rot="10800000">
            <a:off x="3166461" y="3687921"/>
            <a:ext cx="406643" cy="145623"/>
          </a:xfrm>
          <a:prstGeom prst="bentConnector3">
            <a:avLst>
              <a:gd name="adj1" fmla="val 60541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56">
            <a:extLst>
              <a:ext uri="{FF2B5EF4-FFF2-40B4-BE49-F238E27FC236}">
                <a16:creationId xmlns:a16="http://schemas.microsoft.com/office/drawing/2014/main" id="{E9DC7D74-7045-4720-85E7-1B71F3C71EB9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V="1">
            <a:off x="3557623" y="3596647"/>
            <a:ext cx="333803" cy="32417"/>
          </a:xfrm>
          <a:prstGeom prst="bentConnector4">
            <a:avLst>
              <a:gd name="adj1" fmla="val 33380"/>
              <a:gd name="adj2" fmla="val 302744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56">
            <a:extLst>
              <a:ext uri="{FF2B5EF4-FFF2-40B4-BE49-F238E27FC236}">
                <a16:creationId xmlns:a16="http://schemas.microsoft.com/office/drawing/2014/main" id="{E9C2128D-7127-4151-A20C-1197683BF2C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40" y="2983686"/>
            <a:ext cx="1528709" cy="1383139"/>
          </a:xfrm>
          <a:prstGeom prst="bentConnector3">
            <a:avLst>
              <a:gd name="adj1" fmla="val 5324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56">
            <a:extLst>
              <a:ext uri="{FF2B5EF4-FFF2-40B4-BE49-F238E27FC236}">
                <a16:creationId xmlns:a16="http://schemas.microsoft.com/office/drawing/2014/main" id="{2973BBC1-1C5F-458E-A016-FD758E447D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6"/>
            <a:ext cx="813735" cy="1683948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56">
            <a:extLst>
              <a:ext uri="{FF2B5EF4-FFF2-40B4-BE49-F238E27FC236}">
                <a16:creationId xmlns:a16="http://schemas.microsoft.com/office/drawing/2014/main" id="{94DC209D-27D1-4A9E-9A13-41665E7FF0CE}"/>
              </a:ext>
            </a:extLst>
          </p:cNvPr>
          <p:cNvCxnSpPr>
            <a:cxnSpLocks/>
          </p:cNvCxnSpPr>
          <p:nvPr/>
        </p:nvCxnSpPr>
        <p:spPr>
          <a:xfrm>
            <a:off x="2375230" y="465805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56">
            <a:extLst>
              <a:ext uri="{FF2B5EF4-FFF2-40B4-BE49-F238E27FC236}">
                <a16:creationId xmlns:a16="http://schemas.microsoft.com/office/drawing/2014/main" id="{77DD1CD4-9730-44EC-91E2-5C9E600BAA9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7"/>
            <a:ext cx="812295" cy="1837277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56">
            <a:extLst>
              <a:ext uri="{FF2B5EF4-FFF2-40B4-BE49-F238E27FC236}">
                <a16:creationId xmlns:a16="http://schemas.microsoft.com/office/drawing/2014/main" id="{FB982657-D5E3-4A79-B1E8-3DD75CBB30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6"/>
            <a:ext cx="810912" cy="2259769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56">
            <a:extLst>
              <a:ext uri="{FF2B5EF4-FFF2-40B4-BE49-F238E27FC236}">
                <a16:creationId xmlns:a16="http://schemas.microsoft.com/office/drawing/2014/main" id="{B68866AC-77EB-42F7-9DE6-6E7049A5992D}"/>
              </a:ext>
            </a:extLst>
          </p:cNvPr>
          <p:cNvCxnSpPr>
            <a:cxnSpLocks/>
          </p:cNvCxnSpPr>
          <p:nvPr/>
        </p:nvCxnSpPr>
        <p:spPr>
          <a:xfrm>
            <a:off x="2378122" y="523530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56">
            <a:extLst>
              <a:ext uri="{FF2B5EF4-FFF2-40B4-BE49-F238E27FC236}">
                <a16:creationId xmlns:a16="http://schemas.microsoft.com/office/drawing/2014/main" id="{0ABB24D6-7AE1-449F-805C-4DB57F4CE26A}"/>
              </a:ext>
            </a:extLst>
          </p:cNvPr>
          <p:cNvCxnSpPr>
            <a:cxnSpLocks/>
            <a:stCxn id="8" idx="3"/>
            <a:endCxn id="18" idx="3"/>
          </p:cNvCxnSpPr>
          <p:nvPr/>
        </p:nvCxnSpPr>
        <p:spPr>
          <a:xfrm>
            <a:off x="1550140" y="2983687"/>
            <a:ext cx="415175" cy="1135841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56">
            <a:extLst>
              <a:ext uri="{FF2B5EF4-FFF2-40B4-BE49-F238E27FC236}">
                <a16:creationId xmlns:a16="http://schemas.microsoft.com/office/drawing/2014/main" id="{91F6E739-09E3-4461-9EE5-15189E7F6479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2414592" y="2290619"/>
            <a:ext cx="642350" cy="743784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56">
            <a:extLst>
              <a:ext uri="{FF2B5EF4-FFF2-40B4-BE49-F238E27FC236}">
                <a16:creationId xmlns:a16="http://schemas.microsoft.com/office/drawing/2014/main" id="{B49EAF7B-342F-349C-13D1-BA81BFF6FC82}"/>
              </a:ext>
            </a:extLst>
          </p:cNvPr>
          <p:cNvCxnSpPr>
            <a:cxnSpLocks/>
          </p:cNvCxnSpPr>
          <p:nvPr/>
        </p:nvCxnSpPr>
        <p:spPr>
          <a:xfrm rot="10800000">
            <a:off x="4213896" y="3370211"/>
            <a:ext cx="1745519" cy="108886"/>
          </a:xfrm>
          <a:prstGeom prst="bentConnector3">
            <a:avLst>
              <a:gd name="adj1" fmla="val 67704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6">
            <a:extLst>
              <a:ext uri="{FF2B5EF4-FFF2-40B4-BE49-F238E27FC236}">
                <a16:creationId xmlns:a16="http://schemas.microsoft.com/office/drawing/2014/main" id="{92F17629-697B-04AF-647C-0F92F4609D53}"/>
              </a:ext>
            </a:extLst>
          </p:cNvPr>
          <p:cNvCxnSpPr>
            <a:cxnSpLocks/>
          </p:cNvCxnSpPr>
          <p:nvPr/>
        </p:nvCxnSpPr>
        <p:spPr>
          <a:xfrm>
            <a:off x="2388377" y="477810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56">
            <a:extLst>
              <a:ext uri="{FF2B5EF4-FFF2-40B4-BE49-F238E27FC236}">
                <a16:creationId xmlns:a16="http://schemas.microsoft.com/office/drawing/2014/main" id="{4F09E56D-F40E-29BA-8FA9-0AECD59D1FD3}"/>
              </a:ext>
            </a:extLst>
          </p:cNvPr>
          <p:cNvCxnSpPr>
            <a:cxnSpLocks/>
            <a:stCxn id="90" idx="0"/>
            <a:endCxn id="89" idx="2"/>
          </p:cNvCxnSpPr>
          <p:nvPr/>
        </p:nvCxnSpPr>
        <p:spPr>
          <a:xfrm rot="5400000" flipH="1" flipV="1">
            <a:off x="3782529" y="3603615"/>
            <a:ext cx="222845" cy="129442"/>
          </a:xfrm>
          <a:prstGeom prst="bentConnector3">
            <a:avLst>
              <a:gd name="adj1" fmla="val 60258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Speech with solid fill">
            <a:extLst>
              <a:ext uri="{FF2B5EF4-FFF2-40B4-BE49-F238E27FC236}">
                <a16:creationId xmlns:a16="http://schemas.microsoft.com/office/drawing/2014/main" id="{D4DC6E40-896F-1781-97B5-4FC37C6BE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736922" y="2703786"/>
            <a:ext cx="1383190" cy="124892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369C354-F3A3-C8ED-6975-29F702014D50}"/>
              </a:ext>
            </a:extLst>
          </p:cNvPr>
          <p:cNvSpPr txBox="1"/>
          <p:nvPr/>
        </p:nvSpPr>
        <p:spPr>
          <a:xfrm>
            <a:off x="5051230" y="3881118"/>
            <a:ext cx="87197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-Task: “Measure GP1 with Instrument B at T=B”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97EA47-7056-4CAE-9384-FA6CC6E920E5}"/>
              </a:ext>
            </a:extLst>
          </p:cNvPr>
          <p:cNvSpPr txBox="1"/>
          <p:nvPr/>
        </p:nvSpPr>
        <p:spPr>
          <a:xfrm>
            <a:off x="3948764" y="2916460"/>
            <a:ext cx="967455" cy="6578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”Itemized plan: 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-Wait for T=4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-Turn on instrument B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-Perform measurement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-Send data to science module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-Send data to Agent 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A3457C-6E18-60E9-8053-0C6E5F96FF8C}"/>
              </a:ext>
            </a:extLst>
          </p:cNvPr>
          <p:cNvGrpSpPr/>
          <p:nvPr/>
        </p:nvGrpSpPr>
        <p:grpSpPr>
          <a:xfrm>
            <a:off x="940457" y="1559335"/>
            <a:ext cx="685800" cy="685800"/>
            <a:chOff x="8717280" y="2379218"/>
            <a:chExt cx="914400" cy="914400"/>
          </a:xfrm>
          <a:solidFill>
            <a:srgbClr val="0070C0"/>
          </a:solidFill>
        </p:grpSpPr>
        <p:pic>
          <p:nvPicPr>
            <p:cNvPr id="29" name="Graphic 28" descr="Satellite with solid fill">
              <a:extLst>
                <a:ext uri="{FF2B5EF4-FFF2-40B4-BE49-F238E27FC236}">
                  <a16:creationId xmlns:a16="http://schemas.microsoft.com/office/drawing/2014/main" id="{B1084F37-555A-9A04-0744-DF4BE68FA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17280" y="2379218"/>
              <a:ext cx="914400" cy="914400"/>
            </a:xfrm>
            <a:prstGeom prst="rect">
              <a:avLst/>
            </a:prstGeom>
          </p:spPr>
        </p:pic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1D6889B-2C3A-3546-A66A-8B3F3731B9D2}"/>
                </a:ext>
              </a:extLst>
            </p:cNvPr>
            <p:cNvSpPr/>
            <p:nvPr/>
          </p:nvSpPr>
          <p:spPr>
            <a:xfrm>
              <a:off x="9089136" y="2746756"/>
              <a:ext cx="170688" cy="17932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2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E9DD23A-4E3B-E2D4-AFD7-4D08AE56E2B5}"/>
              </a:ext>
            </a:extLst>
          </p:cNvPr>
          <p:cNvSpPr/>
          <p:nvPr/>
        </p:nvSpPr>
        <p:spPr>
          <a:xfrm>
            <a:off x="7449599" y="3284855"/>
            <a:ext cx="1585932" cy="5962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50" b="1" dirty="0">
                <a:solidFill>
                  <a:schemeClr val="tx1"/>
                </a:solidFill>
              </a:rPr>
              <a:t>Scenario step:</a:t>
            </a:r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825" dirty="0">
                <a:solidFill>
                  <a:schemeClr val="tx1"/>
                </a:solidFill>
              </a:rPr>
              <a:t>Agent 2 performs measurement</a:t>
            </a:r>
          </a:p>
          <a:p>
            <a:endParaRPr lang="en-US" sz="825" dirty="0">
              <a:solidFill>
                <a:schemeClr val="tx1"/>
              </a:solidFill>
            </a:endParaRPr>
          </a:p>
        </p:txBody>
      </p:sp>
      <p:pic>
        <p:nvPicPr>
          <p:cNvPr id="17" name="Graphic 16" descr="Speech with solid fill">
            <a:extLst>
              <a:ext uri="{FF2B5EF4-FFF2-40B4-BE49-F238E27FC236}">
                <a16:creationId xmlns:a16="http://schemas.microsoft.com/office/drawing/2014/main" id="{5307B47C-71BB-68D0-02B4-57E04853A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9013" y="3643557"/>
            <a:ext cx="897250" cy="73510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09C7CA9-ADBB-A934-93B6-0DF56724CC31}"/>
              </a:ext>
            </a:extLst>
          </p:cNvPr>
          <p:cNvSpPr txBox="1"/>
          <p:nvPr/>
        </p:nvSpPr>
        <p:spPr>
          <a:xfrm>
            <a:off x="6457394" y="3800869"/>
            <a:ext cx="55498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“Planning complete, perform plan!”</a:t>
            </a:r>
          </a:p>
        </p:txBody>
      </p:sp>
      <p:pic>
        <p:nvPicPr>
          <p:cNvPr id="22" name="Graphic 21" descr="Left Brain with solid fill">
            <a:extLst>
              <a:ext uri="{FF2B5EF4-FFF2-40B4-BE49-F238E27FC236}">
                <a16:creationId xmlns:a16="http://schemas.microsoft.com/office/drawing/2014/main" id="{34B3C471-D7F2-2368-7F78-EC4D82B012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55311" y="4224641"/>
            <a:ext cx="371740" cy="37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36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Module - Plan Execution 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273567" y="1693778"/>
            <a:ext cx="6039353" cy="3887656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383238" y="2532055"/>
            <a:ext cx="1616216" cy="32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317336" y="4437964"/>
            <a:ext cx="1484408" cy="32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273566" y="2247901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273566" y="2846895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5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273566" y="4125060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273566" y="4724053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5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1742367" y="2692459"/>
            <a:ext cx="3217187" cy="2840066"/>
          </a:xfrm>
          <a:prstGeom prst="roundRect">
            <a:avLst>
              <a:gd name="adj" fmla="val 3300"/>
            </a:avLst>
          </a:prstGeom>
          <a:solidFill>
            <a:srgbClr val="BCD7F9"/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9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5961217" y="3284856"/>
            <a:ext cx="980428" cy="230617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5965904" y="4106166"/>
            <a:ext cx="980428" cy="230617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25" i="1" dirty="0">
                <a:solidFill>
                  <a:sysClr val="windowText" lastClr="000000"/>
                </a:solidFill>
              </a:rPr>
              <a:t>Planning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585205" y="2983685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582042" y="2399639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579442" y="4860290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580741" y="4261297"/>
            <a:ext cx="691523" cy="554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1550139" y="4261297"/>
            <a:ext cx="277529" cy="554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1550139" y="4860291"/>
            <a:ext cx="280941" cy="554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A95947-F6FE-37CA-E02B-B0F9DFACB9A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451431" y="3515473"/>
            <a:ext cx="4687" cy="590693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2680523" y="2052024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4133304" y="2051602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1550139" y="2196681"/>
            <a:ext cx="1130384" cy="1880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3534793" y="2196259"/>
            <a:ext cx="598511" cy="422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2588028" y="1804971"/>
            <a:ext cx="2460880" cy="676916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i="1" dirty="0">
                <a:solidFill>
                  <a:sysClr val="windowText" lastClr="000000"/>
                </a:solidFill>
              </a:rPr>
              <a:t>Simulation Maintenance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3534793" y="1974360"/>
            <a:ext cx="506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351ABAC9-95DA-DB64-1D76-AEB49F238802}"/>
              </a:ext>
            </a:extLst>
          </p:cNvPr>
          <p:cNvSpPr/>
          <p:nvPr/>
        </p:nvSpPr>
        <p:spPr>
          <a:xfrm rot="16200000">
            <a:off x="1522271" y="4428337"/>
            <a:ext cx="886086" cy="268466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i="1" dirty="0">
                <a:solidFill>
                  <a:sysClr val="windowText" lastClr="000000"/>
                </a:solidFill>
              </a:rPr>
              <a:t>Network Emulator</a:t>
            </a: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217BB112-4919-5EF6-1341-F6C36B25E02B}"/>
              </a:ext>
            </a:extLst>
          </p:cNvPr>
          <p:cNvSpPr/>
          <p:nvPr/>
        </p:nvSpPr>
        <p:spPr>
          <a:xfrm>
            <a:off x="2452767" y="3015925"/>
            <a:ext cx="2278861" cy="2368484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88" i="1" dirty="0">
                <a:solidFill>
                  <a:sysClr val="windowText" lastClr="000000"/>
                </a:solidFill>
              </a:rPr>
              <a:t>Platform Emulator</a:t>
            </a:r>
          </a:p>
        </p:txBody>
      </p:sp>
      <p:sp>
        <p:nvSpPr>
          <p:cNvPr id="60" name="Rounded Rectangle 29">
            <a:extLst>
              <a:ext uri="{FF2B5EF4-FFF2-40B4-BE49-F238E27FC236}">
                <a16:creationId xmlns:a16="http://schemas.microsoft.com/office/drawing/2014/main" id="{FF61DADA-E76D-99A4-ABE1-66DEFE816698}"/>
              </a:ext>
            </a:extLst>
          </p:cNvPr>
          <p:cNvSpPr/>
          <p:nvPr/>
        </p:nvSpPr>
        <p:spPr>
          <a:xfrm>
            <a:off x="3070157" y="5037986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Payload</a:t>
            </a:r>
          </a:p>
        </p:txBody>
      </p:sp>
      <p:cxnSp>
        <p:nvCxnSpPr>
          <p:cNvPr id="147" name="Elbow Connector 56">
            <a:extLst>
              <a:ext uri="{FF2B5EF4-FFF2-40B4-BE49-F238E27FC236}">
                <a16:creationId xmlns:a16="http://schemas.microsoft.com/office/drawing/2014/main" id="{C4502423-406F-A3F6-1567-395AD1537D7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092771" y="3833545"/>
            <a:ext cx="1873133" cy="38792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56">
            <a:extLst>
              <a:ext uri="{FF2B5EF4-FFF2-40B4-BE49-F238E27FC236}">
                <a16:creationId xmlns:a16="http://schemas.microsoft.com/office/drawing/2014/main" id="{8F38ED55-85B4-23DF-B418-4B917428540D}"/>
              </a:ext>
            </a:extLst>
          </p:cNvPr>
          <p:cNvCxnSpPr>
            <a:cxnSpLocks/>
            <a:stCxn id="89" idx="0"/>
            <a:endCxn id="12" idx="1"/>
          </p:cNvCxnSpPr>
          <p:nvPr/>
        </p:nvCxnSpPr>
        <p:spPr>
          <a:xfrm rot="16200000" flipH="1">
            <a:off x="4927359" y="2366308"/>
            <a:ext cx="65170" cy="2002544"/>
          </a:xfrm>
          <a:prstGeom prst="bentConnector4">
            <a:avLst>
              <a:gd name="adj1" fmla="val -263082"/>
              <a:gd name="adj2" fmla="val 44455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29">
            <a:extLst>
              <a:ext uri="{FF2B5EF4-FFF2-40B4-BE49-F238E27FC236}">
                <a16:creationId xmlns:a16="http://schemas.microsoft.com/office/drawing/2014/main" id="{AD0BCC4D-3FD7-21C3-0DE9-F78C5720B017}"/>
              </a:ext>
            </a:extLst>
          </p:cNvPr>
          <p:cNvSpPr/>
          <p:nvPr/>
        </p:nvSpPr>
        <p:spPr>
          <a:xfrm>
            <a:off x="2666632" y="3509089"/>
            <a:ext cx="500715" cy="17883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Reactive Planner</a:t>
            </a:r>
          </a:p>
        </p:txBody>
      </p:sp>
      <p:sp>
        <p:nvSpPr>
          <p:cNvPr id="72" name="Rounded Rectangle 29">
            <a:extLst>
              <a:ext uri="{FF2B5EF4-FFF2-40B4-BE49-F238E27FC236}">
                <a16:creationId xmlns:a16="http://schemas.microsoft.com/office/drawing/2014/main" id="{84D4896E-930E-472B-B585-48CDAD784539}"/>
              </a:ext>
            </a:extLst>
          </p:cNvPr>
          <p:cNvSpPr/>
          <p:nvPr/>
        </p:nvSpPr>
        <p:spPr>
          <a:xfrm>
            <a:off x="3070157" y="4744167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Comms</a:t>
            </a:r>
            <a:endParaRPr lang="en-US" sz="450" i="1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29">
            <a:extLst>
              <a:ext uri="{FF2B5EF4-FFF2-40B4-BE49-F238E27FC236}">
                <a16:creationId xmlns:a16="http://schemas.microsoft.com/office/drawing/2014/main" id="{117013F9-A97F-4F7A-B68C-0B8700601C16}"/>
              </a:ext>
            </a:extLst>
          </p:cNvPr>
          <p:cNvSpPr/>
          <p:nvPr/>
        </p:nvSpPr>
        <p:spPr>
          <a:xfrm>
            <a:off x="3070157" y="4450349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EPS</a:t>
            </a:r>
          </a:p>
        </p:txBody>
      </p:sp>
      <p:sp>
        <p:nvSpPr>
          <p:cNvPr id="75" name="Rounded Rectangle 29">
            <a:extLst>
              <a:ext uri="{FF2B5EF4-FFF2-40B4-BE49-F238E27FC236}">
                <a16:creationId xmlns:a16="http://schemas.microsoft.com/office/drawing/2014/main" id="{9EBDCE34-BAB4-4345-9C48-CB22D85302A0}"/>
              </a:ext>
            </a:extLst>
          </p:cNvPr>
          <p:cNvSpPr/>
          <p:nvPr/>
        </p:nvSpPr>
        <p:spPr>
          <a:xfrm>
            <a:off x="3070157" y="4156530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GNC</a:t>
            </a:r>
          </a:p>
        </p:txBody>
      </p:sp>
      <p:sp>
        <p:nvSpPr>
          <p:cNvPr id="76" name="Rounded Rectangle 29">
            <a:extLst>
              <a:ext uri="{FF2B5EF4-FFF2-40B4-BE49-F238E27FC236}">
                <a16:creationId xmlns:a16="http://schemas.microsoft.com/office/drawing/2014/main" id="{EC542895-4B0F-4E1E-9A51-400E8AB0FFA4}"/>
              </a:ext>
            </a:extLst>
          </p:cNvPr>
          <p:cNvSpPr/>
          <p:nvPr/>
        </p:nvSpPr>
        <p:spPr>
          <a:xfrm>
            <a:off x="2618014" y="3255591"/>
            <a:ext cx="1931444" cy="81806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>
                <a:solidFill>
                  <a:sysClr val="windowText" lastClr="000000"/>
                </a:solidFill>
              </a:rPr>
              <a:t>CDH</a:t>
            </a:r>
          </a:p>
        </p:txBody>
      </p:sp>
      <p:sp>
        <p:nvSpPr>
          <p:cNvPr id="89" name="Rounded Rectangle 29">
            <a:extLst>
              <a:ext uri="{FF2B5EF4-FFF2-40B4-BE49-F238E27FC236}">
                <a16:creationId xmlns:a16="http://schemas.microsoft.com/office/drawing/2014/main" id="{A089AF54-A214-49A0-8D78-1A76942FC697}"/>
              </a:ext>
            </a:extLst>
          </p:cNvPr>
          <p:cNvSpPr/>
          <p:nvPr/>
        </p:nvSpPr>
        <p:spPr>
          <a:xfrm>
            <a:off x="3708315" y="3334995"/>
            <a:ext cx="500715" cy="221918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Memory Emulator</a:t>
            </a:r>
          </a:p>
        </p:txBody>
      </p:sp>
      <p:sp>
        <p:nvSpPr>
          <p:cNvPr id="90" name="Rounded Rectangle 29">
            <a:extLst>
              <a:ext uri="{FF2B5EF4-FFF2-40B4-BE49-F238E27FC236}">
                <a16:creationId xmlns:a16="http://schemas.microsoft.com/office/drawing/2014/main" id="{7A899FE2-096C-4441-BC96-893DB6260128}"/>
              </a:ext>
            </a:extLst>
          </p:cNvPr>
          <p:cNvSpPr/>
          <p:nvPr/>
        </p:nvSpPr>
        <p:spPr>
          <a:xfrm>
            <a:off x="3578873" y="3779757"/>
            <a:ext cx="500715" cy="186091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Operations Executor</a:t>
            </a:r>
          </a:p>
        </p:txBody>
      </p:sp>
      <p:cxnSp>
        <p:nvCxnSpPr>
          <p:cNvPr id="105" name="Elbow Connector 56">
            <a:extLst>
              <a:ext uri="{FF2B5EF4-FFF2-40B4-BE49-F238E27FC236}">
                <a16:creationId xmlns:a16="http://schemas.microsoft.com/office/drawing/2014/main" id="{F5DF90EF-91A2-423E-827C-D647B4163013}"/>
              </a:ext>
            </a:extLst>
          </p:cNvPr>
          <p:cNvCxnSpPr>
            <a:cxnSpLocks/>
            <a:stCxn id="75" idx="1"/>
            <a:endCxn id="90" idx="1"/>
          </p:cNvCxnSpPr>
          <p:nvPr/>
        </p:nvCxnSpPr>
        <p:spPr>
          <a:xfrm rot="10800000" flipH="1">
            <a:off x="3070157" y="3872804"/>
            <a:ext cx="508716" cy="400405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56">
            <a:extLst>
              <a:ext uri="{FF2B5EF4-FFF2-40B4-BE49-F238E27FC236}">
                <a16:creationId xmlns:a16="http://schemas.microsoft.com/office/drawing/2014/main" id="{1276588E-6E95-4E3A-9113-31E5B78741FD}"/>
              </a:ext>
            </a:extLst>
          </p:cNvPr>
          <p:cNvCxnSpPr>
            <a:cxnSpLocks/>
            <a:stCxn id="73" idx="1"/>
            <a:endCxn id="90" idx="1"/>
          </p:cNvCxnSpPr>
          <p:nvPr/>
        </p:nvCxnSpPr>
        <p:spPr>
          <a:xfrm rot="10800000" flipH="1">
            <a:off x="3070157" y="3872804"/>
            <a:ext cx="508716" cy="694223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56">
            <a:extLst>
              <a:ext uri="{FF2B5EF4-FFF2-40B4-BE49-F238E27FC236}">
                <a16:creationId xmlns:a16="http://schemas.microsoft.com/office/drawing/2014/main" id="{7E7DCF36-0AD7-4A5C-A0F2-A60BC87135E2}"/>
              </a:ext>
            </a:extLst>
          </p:cNvPr>
          <p:cNvCxnSpPr>
            <a:cxnSpLocks/>
            <a:stCxn id="72" idx="1"/>
            <a:endCxn id="90" idx="1"/>
          </p:cNvCxnSpPr>
          <p:nvPr/>
        </p:nvCxnSpPr>
        <p:spPr>
          <a:xfrm rot="10800000" flipH="1">
            <a:off x="3070157" y="3872804"/>
            <a:ext cx="508716" cy="988042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6">
            <a:extLst>
              <a:ext uri="{FF2B5EF4-FFF2-40B4-BE49-F238E27FC236}">
                <a16:creationId xmlns:a16="http://schemas.microsoft.com/office/drawing/2014/main" id="{EE80653F-58C9-448D-9038-26256F33A14C}"/>
              </a:ext>
            </a:extLst>
          </p:cNvPr>
          <p:cNvCxnSpPr>
            <a:cxnSpLocks/>
            <a:stCxn id="60" idx="1"/>
            <a:endCxn id="90" idx="1"/>
          </p:cNvCxnSpPr>
          <p:nvPr/>
        </p:nvCxnSpPr>
        <p:spPr>
          <a:xfrm rot="10800000" flipH="1">
            <a:off x="3070157" y="3872803"/>
            <a:ext cx="508716" cy="1281861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56">
            <a:extLst>
              <a:ext uri="{FF2B5EF4-FFF2-40B4-BE49-F238E27FC236}">
                <a16:creationId xmlns:a16="http://schemas.microsoft.com/office/drawing/2014/main" id="{0A3C5567-7911-4126-A03D-4F9D0E9372E2}"/>
              </a:ext>
            </a:extLst>
          </p:cNvPr>
          <p:cNvCxnSpPr>
            <a:cxnSpLocks/>
            <a:stCxn id="90" idx="2"/>
            <a:endCxn id="75" idx="3"/>
          </p:cNvCxnSpPr>
          <p:nvPr/>
        </p:nvCxnSpPr>
        <p:spPr>
          <a:xfrm rot="5400000">
            <a:off x="3547486" y="3991462"/>
            <a:ext cx="307360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56">
            <a:extLst>
              <a:ext uri="{FF2B5EF4-FFF2-40B4-BE49-F238E27FC236}">
                <a16:creationId xmlns:a16="http://schemas.microsoft.com/office/drawing/2014/main" id="{650CE2F8-3AF4-4B08-927F-647C746D5826}"/>
              </a:ext>
            </a:extLst>
          </p:cNvPr>
          <p:cNvCxnSpPr>
            <a:cxnSpLocks/>
            <a:stCxn id="90" idx="2"/>
            <a:endCxn id="73" idx="3"/>
          </p:cNvCxnSpPr>
          <p:nvPr/>
        </p:nvCxnSpPr>
        <p:spPr>
          <a:xfrm rot="5400000">
            <a:off x="3400577" y="4138371"/>
            <a:ext cx="601178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56">
            <a:extLst>
              <a:ext uri="{FF2B5EF4-FFF2-40B4-BE49-F238E27FC236}">
                <a16:creationId xmlns:a16="http://schemas.microsoft.com/office/drawing/2014/main" id="{81354236-E510-40FB-A081-2E061FAF211D}"/>
              </a:ext>
            </a:extLst>
          </p:cNvPr>
          <p:cNvCxnSpPr>
            <a:cxnSpLocks/>
            <a:stCxn id="90" idx="2"/>
            <a:endCxn id="72" idx="3"/>
          </p:cNvCxnSpPr>
          <p:nvPr/>
        </p:nvCxnSpPr>
        <p:spPr>
          <a:xfrm rot="5400000">
            <a:off x="3253668" y="4285280"/>
            <a:ext cx="894997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56">
            <a:extLst>
              <a:ext uri="{FF2B5EF4-FFF2-40B4-BE49-F238E27FC236}">
                <a16:creationId xmlns:a16="http://schemas.microsoft.com/office/drawing/2014/main" id="{74371965-3CBC-4202-90CC-34368C216DDF}"/>
              </a:ext>
            </a:extLst>
          </p:cNvPr>
          <p:cNvCxnSpPr>
            <a:cxnSpLocks/>
            <a:stCxn id="90" idx="2"/>
            <a:endCxn id="60" idx="3"/>
          </p:cNvCxnSpPr>
          <p:nvPr/>
        </p:nvCxnSpPr>
        <p:spPr>
          <a:xfrm rot="5400000">
            <a:off x="3106757" y="4432190"/>
            <a:ext cx="1188816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56">
            <a:extLst>
              <a:ext uri="{FF2B5EF4-FFF2-40B4-BE49-F238E27FC236}">
                <a16:creationId xmlns:a16="http://schemas.microsoft.com/office/drawing/2014/main" id="{DD8C3B6D-2674-428C-BC26-3A80B5A5473E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2099547" y="4562571"/>
            <a:ext cx="970613" cy="386623"/>
          </a:xfrm>
          <a:prstGeom prst="bentConnector3">
            <a:avLst>
              <a:gd name="adj1" fmla="val 87683"/>
            </a:avLst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56">
            <a:extLst>
              <a:ext uri="{FF2B5EF4-FFF2-40B4-BE49-F238E27FC236}">
                <a16:creationId xmlns:a16="http://schemas.microsoft.com/office/drawing/2014/main" id="{F5229F95-BCB5-4C9F-A7C6-4D267755FE5F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3577966" y="3445954"/>
            <a:ext cx="631064" cy="1809949"/>
          </a:xfrm>
          <a:prstGeom prst="bentConnector4">
            <a:avLst>
              <a:gd name="adj1" fmla="val -27168"/>
              <a:gd name="adj2" fmla="val 9937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56">
            <a:extLst>
              <a:ext uri="{FF2B5EF4-FFF2-40B4-BE49-F238E27FC236}">
                <a16:creationId xmlns:a16="http://schemas.microsoft.com/office/drawing/2014/main" id="{F38834F7-AB5C-4070-98DC-D7AEAFD00312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3576016" y="3445954"/>
            <a:ext cx="633014" cy="1503238"/>
          </a:xfrm>
          <a:prstGeom prst="bentConnector4">
            <a:avLst>
              <a:gd name="adj1" fmla="val -27085"/>
              <a:gd name="adj2" fmla="val 9956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56">
            <a:extLst>
              <a:ext uri="{FF2B5EF4-FFF2-40B4-BE49-F238E27FC236}">
                <a16:creationId xmlns:a16="http://schemas.microsoft.com/office/drawing/2014/main" id="{3F311BAA-2BE1-4980-A029-D469D899B8DE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4079589" y="3872803"/>
            <a:ext cx="1886315" cy="411422"/>
          </a:xfrm>
          <a:prstGeom prst="bentConnector3">
            <a:avLst>
              <a:gd name="adj1" fmla="val 38891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56">
            <a:extLst>
              <a:ext uri="{FF2B5EF4-FFF2-40B4-BE49-F238E27FC236}">
                <a16:creationId xmlns:a16="http://schemas.microsoft.com/office/drawing/2014/main" id="{F1B0D1BB-E82B-4F3B-B8FF-B040DD6FD753}"/>
              </a:ext>
            </a:extLst>
          </p:cNvPr>
          <p:cNvCxnSpPr>
            <a:cxnSpLocks/>
            <a:stCxn id="180" idx="3"/>
          </p:cNvCxnSpPr>
          <p:nvPr/>
        </p:nvCxnSpPr>
        <p:spPr>
          <a:xfrm>
            <a:off x="3167347" y="3598506"/>
            <a:ext cx="405753" cy="19142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56">
            <a:extLst>
              <a:ext uri="{FF2B5EF4-FFF2-40B4-BE49-F238E27FC236}">
                <a16:creationId xmlns:a16="http://schemas.microsoft.com/office/drawing/2014/main" id="{6A04DC9D-A6D7-4E03-B2D3-EA2386F340DE}"/>
              </a:ext>
            </a:extLst>
          </p:cNvPr>
          <p:cNvCxnSpPr>
            <a:cxnSpLocks/>
          </p:cNvCxnSpPr>
          <p:nvPr/>
        </p:nvCxnSpPr>
        <p:spPr>
          <a:xfrm rot="10800000">
            <a:off x="3166461" y="3687921"/>
            <a:ext cx="406643" cy="145623"/>
          </a:xfrm>
          <a:prstGeom prst="bentConnector3">
            <a:avLst>
              <a:gd name="adj1" fmla="val 60541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56">
            <a:extLst>
              <a:ext uri="{FF2B5EF4-FFF2-40B4-BE49-F238E27FC236}">
                <a16:creationId xmlns:a16="http://schemas.microsoft.com/office/drawing/2014/main" id="{E9DC7D74-7045-4720-85E7-1B71F3C71EB9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V="1">
            <a:off x="3557623" y="3596647"/>
            <a:ext cx="333803" cy="32417"/>
          </a:xfrm>
          <a:prstGeom prst="bentConnector4">
            <a:avLst>
              <a:gd name="adj1" fmla="val 33380"/>
              <a:gd name="adj2" fmla="val 302744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56">
            <a:extLst>
              <a:ext uri="{FF2B5EF4-FFF2-40B4-BE49-F238E27FC236}">
                <a16:creationId xmlns:a16="http://schemas.microsoft.com/office/drawing/2014/main" id="{E9C2128D-7127-4151-A20C-1197683BF2C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40" y="2983686"/>
            <a:ext cx="1528709" cy="1383139"/>
          </a:xfrm>
          <a:prstGeom prst="bentConnector3">
            <a:avLst>
              <a:gd name="adj1" fmla="val 5324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56">
            <a:extLst>
              <a:ext uri="{FF2B5EF4-FFF2-40B4-BE49-F238E27FC236}">
                <a16:creationId xmlns:a16="http://schemas.microsoft.com/office/drawing/2014/main" id="{2973BBC1-1C5F-458E-A016-FD758E447D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6"/>
            <a:ext cx="813735" cy="1683948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56">
            <a:extLst>
              <a:ext uri="{FF2B5EF4-FFF2-40B4-BE49-F238E27FC236}">
                <a16:creationId xmlns:a16="http://schemas.microsoft.com/office/drawing/2014/main" id="{94DC209D-27D1-4A9E-9A13-41665E7FF0CE}"/>
              </a:ext>
            </a:extLst>
          </p:cNvPr>
          <p:cNvCxnSpPr>
            <a:cxnSpLocks/>
          </p:cNvCxnSpPr>
          <p:nvPr/>
        </p:nvCxnSpPr>
        <p:spPr>
          <a:xfrm>
            <a:off x="2375230" y="465805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56">
            <a:extLst>
              <a:ext uri="{FF2B5EF4-FFF2-40B4-BE49-F238E27FC236}">
                <a16:creationId xmlns:a16="http://schemas.microsoft.com/office/drawing/2014/main" id="{77DD1CD4-9730-44EC-91E2-5C9E600BAA9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7"/>
            <a:ext cx="812295" cy="1837277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56">
            <a:extLst>
              <a:ext uri="{FF2B5EF4-FFF2-40B4-BE49-F238E27FC236}">
                <a16:creationId xmlns:a16="http://schemas.microsoft.com/office/drawing/2014/main" id="{FB982657-D5E3-4A79-B1E8-3DD75CBB30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6"/>
            <a:ext cx="810912" cy="2259769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56">
            <a:extLst>
              <a:ext uri="{FF2B5EF4-FFF2-40B4-BE49-F238E27FC236}">
                <a16:creationId xmlns:a16="http://schemas.microsoft.com/office/drawing/2014/main" id="{B68866AC-77EB-42F7-9DE6-6E7049A5992D}"/>
              </a:ext>
            </a:extLst>
          </p:cNvPr>
          <p:cNvCxnSpPr>
            <a:cxnSpLocks/>
          </p:cNvCxnSpPr>
          <p:nvPr/>
        </p:nvCxnSpPr>
        <p:spPr>
          <a:xfrm>
            <a:off x="2378122" y="523530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56">
            <a:extLst>
              <a:ext uri="{FF2B5EF4-FFF2-40B4-BE49-F238E27FC236}">
                <a16:creationId xmlns:a16="http://schemas.microsoft.com/office/drawing/2014/main" id="{0ABB24D6-7AE1-449F-805C-4DB57F4CE26A}"/>
              </a:ext>
            </a:extLst>
          </p:cNvPr>
          <p:cNvCxnSpPr>
            <a:cxnSpLocks/>
            <a:stCxn id="8" idx="3"/>
            <a:endCxn id="18" idx="3"/>
          </p:cNvCxnSpPr>
          <p:nvPr/>
        </p:nvCxnSpPr>
        <p:spPr>
          <a:xfrm>
            <a:off x="1550140" y="2983687"/>
            <a:ext cx="415175" cy="1135841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56">
            <a:extLst>
              <a:ext uri="{FF2B5EF4-FFF2-40B4-BE49-F238E27FC236}">
                <a16:creationId xmlns:a16="http://schemas.microsoft.com/office/drawing/2014/main" id="{91F6E739-09E3-4461-9EE5-15189E7F6479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2414592" y="2290619"/>
            <a:ext cx="642350" cy="743784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56">
            <a:extLst>
              <a:ext uri="{FF2B5EF4-FFF2-40B4-BE49-F238E27FC236}">
                <a16:creationId xmlns:a16="http://schemas.microsoft.com/office/drawing/2014/main" id="{B49EAF7B-342F-349C-13D1-BA81BFF6FC82}"/>
              </a:ext>
            </a:extLst>
          </p:cNvPr>
          <p:cNvCxnSpPr>
            <a:cxnSpLocks/>
          </p:cNvCxnSpPr>
          <p:nvPr/>
        </p:nvCxnSpPr>
        <p:spPr>
          <a:xfrm rot="10800000">
            <a:off x="4213896" y="3370211"/>
            <a:ext cx="1745519" cy="108886"/>
          </a:xfrm>
          <a:prstGeom prst="bentConnector3">
            <a:avLst>
              <a:gd name="adj1" fmla="val 67704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6">
            <a:extLst>
              <a:ext uri="{FF2B5EF4-FFF2-40B4-BE49-F238E27FC236}">
                <a16:creationId xmlns:a16="http://schemas.microsoft.com/office/drawing/2014/main" id="{92F17629-697B-04AF-647C-0F92F4609D53}"/>
              </a:ext>
            </a:extLst>
          </p:cNvPr>
          <p:cNvCxnSpPr>
            <a:cxnSpLocks/>
          </p:cNvCxnSpPr>
          <p:nvPr/>
        </p:nvCxnSpPr>
        <p:spPr>
          <a:xfrm>
            <a:off x="2388377" y="477810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56">
            <a:extLst>
              <a:ext uri="{FF2B5EF4-FFF2-40B4-BE49-F238E27FC236}">
                <a16:creationId xmlns:a16="http://schemas.microsoft.com/office/drawing/2014/main" id="{4F09E56D-F40E-29BA-8FA9-0AECD59D1FD3}"/>
              </a:ext>
            </a:extLst>
          </p:cNvPr>
          <p:cNvCxnSpPr>
            <a:cxnSpLocks/>
            <a:stCxn id="90" idx="0"/>
            <a:endCxn id="89" idx="2"/>
          </p:cNvCxnSpPr>
          <p:nvPr/>
        </p:nvCxnSpPr>
        <p:spPr>
          <a:xfrm rot="5400000" flipH="1" flipV="1">
            <a:off x="3782529" y="3603615"/>
            <a:ext cx="222845" cy="129442"/>
          </a:xfrm>
          <a:prstGeom prst="bentConnector3">
            <a:avLst>
              <a:gd name="adj1" fmla="val 60258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Speech with solid fill">
            <a:extLst>
              <a:ext uri="{FF2B5EF4-FFF2-40B4-BE49-F238E27FC236}">
                <a16:creationId xmlns:a16="http://schemas.microsoft.com/office/drawing/2014/main" id="{D4DC6E40-896F-1781-97B5-4FC37C6BE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736920" y="3263976"/>
            <a:ext cx="837841" cy="60118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997EA47-7056-4CAE-9384-FA6CC6E920E5}"/>
              </a:ext>
            </a:extLst>
          </p:cNvPr>
          <p:cNvSpPr txBox="1"/>
          <p:nvPr/>
        </p:nvSpPr>
        <p:spPr>
          <a:xfrm>
            <a:off x="3825419" y="3429408"/>
            <a:ext cx="716721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7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“T is now T=4!”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B5FC3E-E1DA-0B1E-B37C-A93A24465C27}"/>
              </a:ext>
            </a:extLst>
          </p:cNvPr>
          <p:cNvSpPr txBox="1"/>
          <p:nvPr/>
        </p:nvSpPr>
        <p:spPr>
          <a:xfrm>
            <a:off x="2938071" y="3857207"/>
            <a:ext cx="56763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-”Turn on Instrument B”</a:t>
            </a:r>
          </a:p>
          <a:p>
            <a:endParaRPr lang="en-US" sz="525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7" name="Graphic 16" descr="Speech with solid fill">
            <a:extLst>
              <a:ext uri="{FF2B5EF4-FFF2-40B4-BE49-F238E27FC236}">
                <a16:creationId xmlns:a16="http://schemas.microsoft.com/office/drawing/2014/main" id="{BAAFDCD6-5EB9-F40E-926B-8412B2A3A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300933" y="4616789"/>
            <a:ext cx="837841" cy="6011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BC0C69-CCB9-8556-8B71-699806400C86}"/>
              </a:ext>
            </a:extLst>
          </p:cNvPr>
          <p:cNvSpPr txBox="1"/>
          <p:nvPr/>
        </p:nvSpPr>
        <p:spPr>
          <a:xfrm>
            <a:off x="3424548" y="4762625"/>
            <a:ext cx="585263" cy="3347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“Turning on instrument B…"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4B5BEA-80E5-2033-A947-511545068FF7}"/>
              </a:ext>
            </a:extLst>
          </p:cNvPr>
          <p:cNvGrpSpPr/>
          <p:nvPr/>
        </p:nvGrpSpPr>
        <p:grpSpPr>
          <a:xfrm>
            <a:off x="940457" y="1559335"/>
            <a:ext cx="685800" cy="685800"/>
            <a:chOff x="8717280" y="2379218"/>
            <a:chExt cx="914400" cy="914400"/>
          </a:xfrm>
          <a:solidFill>
            <a:srgbClr val="0070C0"/>
          </a:solidFill>
        </p:grpSpPr>
        <p:pic>
          <p:nvPicPr>
            <p:cNvPr id="23" name="Graphic 22" descr="Satellite with solid fill">
              <a:extLst>
                <a:ext uri="{FF2B5EF4-FFF2-40B4-BE49-F238E27FC236}">
                  <a16:creationId xmlns:a16="http://schemas.microsoft.com/office/drawing/2014/main" id="{15CC5094-FB67-A54F-B615-6CD71C704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17280" y="2379218"/>
              <a:ext cx="914400" cy="914400"/>
            </a:xfrm>
            <a:prstGeom prst="rect">
              <a:avLst/>
            </a:prstGeom>
          </p:spPr>
        </p:pic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27565C2-AC5C-4F75-DA9A-A49C2B9A0D58}"/>
                </a:ext>
              </a:extLst>
            </p:cNvPr>
            <p:cNvSpPr/>
            <p:nvPr/>
          </p:nvSpPr>
          <p:spPr>
            <a:xfrm>
              <a:off x="9089136" y="2746756"/>
              <a:ext cx="170688" cy="17932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2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DA0E0E1-B86E-B8D7-32F5-8228E5C9FF79}"/>
              </a:ext>
            </a:extLst>
          </p:cNvPr>
          <p:cNvSpPr/>
          <p:nvPr/>
        </p:nvSpPr>
        <p:spPr>
          <a:xfrm>
            <a:off x="7449599" y="3284855"/>
            <a:ext cx="1585932" cy="5962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50" b="1" dirty="0">
                <a:solidFill>
                  <a:schemeClr val="tx1"/>
                </a:solidFill>
              </a:rPr>
              <a:t>Scenario step:</a:t>
            </a:r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825" dirty="0">
                <a:solidFill>
                  <a:schemeClr val="tx1"/>
                </a:solidFill>
              </a:rPr>
              <a:t>Agent 2 performs measurement</a:t>
            </a:r>
          </a:p>
          <a:p>
            <a:endParaRPr lang="en-US" sz="825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561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Module - Plan Execution 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273567" y="1693778"/>
            <a:ext cx="6039353" cy="3887656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383238" y="2532055"/>
            <a:ext cx="1616216" cy="32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317336" y="4437964"/>
            <a:ext cx="1484408" cy="32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273566" y="2247901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273566" y="2846895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5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273566" y="4125060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273566" y="4724053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5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1742367" y="2692459"/>
            <a:ext cx="3217187" cy="2840066"/>
          </a:xfrm>
          <a:prstGeom prst="roundRect">
            <a:avLst>
              <a:gd name="adj" fmla="val 3300"/>
            </a:avLst>
          </a:prstGeom>
          <a:solidFill>
            <a:srgbClr val="BCD7F9"/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9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5961217" y="3284856"/>
            <a:ext cx="980428" cy="230617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5965904" y="4106166"/>
            <a:ext cx="980428" cy="230617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25" i="1" dirty="0">
                <a:solidFill>
                  <a:sysClr val="windowText" lastClr="000000"/>
                </a:solidFill>
              </a:rPr>
              <a:t>Planning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585205" y="2983685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582042" y="2399639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579442" y="4860290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580741" y="4261297"/>
            <a:ext cx="691523" cy="554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1550139" y="4261297"/>
            <a:ext cx="277529" cy="554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1550139" y="4860291"/>
            <a:ext cx="280941" cy="554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A95947-F6FE-37CA-E02B-B0F9DFACB9A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451431" y="3515473"/>
            <a:ext cx="4687" cy="590693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2680523" y="2052024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4133304" y="2051602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1550139" y="2196681"/>
            <a:ext cx="1130384" cy="1880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3534793" y="2196259"/>
            <a:ext cx="598511" cy="422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2588028" y="1804971"/>
            <a:ext cx="2460880" cy="676916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i="1" dirty="0">
                <a:solidFill>
                  <a:sysClr val="windowText" lastClr="000000"/>
                </a:solidFill>
              </a:rPr>
              <a:t>Simulation Maintenance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3534793" y="1974360"/>
            <a:ext cx="506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351ABAC9-95DA-DB64-1D76-AEB49F238802}"/>
              </a:ext>
            </a:extLst>
          </p:cNvPr>
          <p:cNvSpPr/>
          <p:nvPr/>
        </p:nvSpPr>
        <p:spPr>
          <a:xfrm rot="16200000">
            <a:off x="1522271" y="4428337"/>
            <a:ext cx="886086" cy="268466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i="1" dirty="0">
                <a:solidFill>
                  <a:sysClr val="windowText" lastClr="000000"/>
                </a:solidFill>
              </a:rPr>
              <a:t>Network Emulator</a:t>
            </a: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217BB112-4919-5EF6-1341-F6C36B25E02B}"/>
              </a:ext>
            </a:extLst>
          </p:cNvPr>
          <p:cNvSpPr/>
          <p:nvPr/>
        </p:nvSpPr>
        <p:spPr>
          <a:xfrm>
            <a:off x="2452767" y="3015925"/>
            <a:ext cx="2278861" cy="2368484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88" i="1" dirty="0">
                <a:solidFill>
                  <a:sysClr val="windowText" lastClr="000000"/>
                </a:solidFill>
              </a:rPr>
              <a:t>Platform Emulator</a:t>
            </a:r>
          </a:p>
        </p:txBody>
      </p:sp>
      <p:sp>
        <p:nvSpPr>
          <p:cNvPr id="60" name="Rounded Rectangle 29">
            <a:extLst>
              <a:ext uri="{FF2B5EF4-FFF2-40B4-BE49-F238E27FC236}">
                <a16:creationId xmlns:a16="http://schemas.microsoft.com/office/drawing/2014/main" id="{FF61DADA-E76D-99A4-ABE1-66DEFE816698}"/>
              </a:ext>
            </a:extLst>
          </p:cNvPr>
          <p:cNvSpPr/>
          <p:nvPr/>
        </p:nvSpPr>
        <p:spPr>
          <a:xfrm>
            <a:off x="3070157" y="5037986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Payload</a:t>
            </a:r>
          </a:p>
        </p:txBody>
      </p:sp>
      <p:cxnSp>
        <p:nvCxnSpPr>
          <p:cNvPr id="147" name="Elbow Connector 56">
            <a:extLst>
              <a:ext uri="{FF2B5EF4-FFF2-40B4-BE49-F238E27FC236}">
                <a16:creationId xmlns:a16="http://schemas.microsoft.com/office/drawing/2014/main" id="{C4502423-406F-A3F6-1567-395AD1537D7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092771" y="3833545"/>
            <a:ext cx="1873133" cy="38792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56">
            <a:extLst>
              <a:ext uri="{FF2B5EF4-FFF2-40B4-BE49-F238E27FC236}">
                <a16:creationId xmlns:a16="http://schemas.microsoft.com/office/drawing/2014/main" id="{8F38ED55-85B4-23DF-B418-4B917428540D}"/>
              </a:ext>
            </a:extLst>
          </p:cNvPr>
          <p:cNvCxnSpPr>
            <a:cxnSpLocks/>
            <a:stCxn id="89" idx="0"/>
            <a:endCxn id="12" idx="1"/>
          </p:cNvCxnSpPr>
          <p:nvPr/>
        </p:nvCxnSpPr>
        <p:spPr>
          <a:xfrm rot="16200000" flipH="1">
            <a:off x="4927359" y="2366308"/>
            <a:ext cx="65170" cy="2002544"/>
          </a:xfrm>
          <a:prstGeom prst="bentConnector4">
            <a:avLst>
              <a:gd name="adj1" fmla="val -263082"/>
              <a:gd name="adj2" fmla="val 44455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29">
            <a:extLst>
              <a:ext uri="{FF2B5EF4-FFF2-40B4-BE49-F238E27FC236}">
                <a16:creationId xmlns:a16="http://schemas.microsoft.com/office/drawing/2014/main" id="{AD0BCC4D-3FD7-21C3-0DE9-F78C5720B017}"/>
              </a:ext>
            </a:extLst>
          </p:cNvPr>
          <p:cNvSpPr/>
          <p:nvPr/>
        </p:nvSpPr>
        <p:spPr>
          <a:xfrm>
            <a:off x="2666632" y="3509089"/>
            <a:ext cx="500715" cy="17883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Reactive Planner</a:t>
            </a:r>
          </a:p>
        </p:txBody>
      </p:sp>
      <p:sp>
        <p:nvSpPr>
          <p:cNvPr id="72" name="Rounded Rectangle 29">
            <a:extLst>
              <a:ext uri="{FF2B5EF4-FFF2-40B4-BE49-F238E27FC236}">
                <a16:creationId xmlns:a16="http://schemas.microsoft.com/office/drawing/2014/main" id="{84D4896E-930E-472B-B585-48CDAD784539}"/>
              </a:ext>
            </a:extLst>
          </p:cNvPr>
          <p:cNvSpPr/>
          <p:nvPr/>
        </p:nvSpPr>
        <p:spPr>
          <a:xfrm>
            <a:off x="3070157" y="4744167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Comms</a:t>
            </a:r>
            <a:endParaRPr lang="en-US" sz="450" i="1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29">
            <a:extLst>
              <a:ext uri="{FF2B5EF4-FFF2-40B4-BE49-F238E27FC236}">
                <a16:creationId xmlns:a16="http://schemas.microsoft.com/office/drawing/2014/main" id="{117013F9-A97F-4F7A-B68C-0B8700601C16}"/>
              </a:ext>
            </a:extLst>
          </p:cNvPr>
          <p:cNvSpPr/>
          <p:nvPr/>
        </p:nvSpPr>
        <p:spPr>
          <a:xfrm>
            <a:off x="3070157" y="4450349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EPS</a:t>
            </a:r>
          </a:p>
        </p:txBody>
      </p:sp>
      <p:sp>
        <p:nvSpPr>
          <p:cNvPr id="75" name="Rounded Rectangle 29">
            <a:extLst>
              <a:ext uri="{FF2B5EF4-FFF2-40B4-BE49-F238E27FC236}">
                <a16:creationId xmlns:a16="http://schemas.microsoft.com/office/drawing/2014/main" id="{9EBDCE34-BAB4-4345-9C48-CB22D85302A0}"/>
              </a:ext>
            </a:extLst>
          </p:cNvPr>
          <p:cNvSpPr/>
          <p:nvPr/>
        </p:nvSpPr>
        <p:spPr>
          <a:xfrm>
            <a:off x="3070157" y="4156530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GNC</a:t>
            </a:r>
          </a:p>
        </p:txBody>
      </p:sp>
      <p:sp>
        <p:nvSpPr>
          <p:cNvPr id="76" name="Rounded Rectangle 29">
            <a:extLst>
              <a:ext uri="{FF2B5EF4-FFF2-40B4-BE49-F238E27FC236}">
                <a16:creationId xmlns:a16="http://schemas.microsoft.com/office/drawing/2014/main" id="{EC542895-4B0F-4E1E-9A51-400E8AB0FFA4}"/>
              </a:ext>
            </a:extLst>
          </p:cNvPr>
          <p:cNvSpPr/>
          <p:nvPr/>
        </p:nvSpPr>
        <p:spPr>
          <a:xfrm>
            <a:off x="2618014" y="3255591"/>
            <a:ext cx="1931444" cy="81806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>
                <a:solidFill>
                  <a:sysClr val="windowText" lastClr="000000"/>
                </a:solidFill>
              </a:rPr>
              <a:t>CDH</a:t>
            </a:r>
          </a:p>
        </p:txBody>
      </p:sp>
      <p:sp>
        <p:nvSpPr>
          <p:cNvPr id="89" name="Rounded Rectangle 29">
            <a:extLst>
              <a:ext uri="{FF2B5EF4-FFF2-40B4-BE49-F238E27FC236}">
                <a16:creationId xmlns:a16="http://schemas.microsoft.com/office/drawing/2014/main" id="{A089AF54-A214-49A0-8D78-1A76942FC697}"/>
              </a:ext>
            </a:extLst>
          </p:cNvPr>
          <p:cNvSpPr/>
          <p:nvPr/>
        </p:nvSpPr>
        <p:spPr>
          <a:xfrm>
            <a:off x="3708315" y="3334995"/>
            <a:ext cx="500715" cy="221918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Memory Emulator</a:t>
            </a:r>
          </a:p>
        </p:txBody>
      </p:sp>
      <p:sp>
        <p:nvSpPr>
          <p:cNvPr id="90" name="Rounded Rectangle 29">
            <a:extLst>
              <a:ext uri="{FF2B5EF4-FFF2-40B4-BE49-F238E27FC236}">
                <a16:creationId xmlns:a16="http://schemas.microsoft.com/office/drawing/2014/main" id="{7A899FE2-096C-4441-BC96-893DB6260128}"/>
              </a:ext>
            </a:extLst>
          </p:cNvPr>
          <p:cNvSpPr/>
          <p:nvPr/>
        </p:nvSpPr>
        <p:spPr>
          <a:xfrm>
            <a:off x="3578873" y="3779757"/>
            <a:ext cx="500715" cy="186091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Operations Executor</a:t>
            </a:r>
          </a:p>
        </p:txBody>
      </p:sp>
      <p:cxnSp>
        <p:nvCxnSpPr>
          <p:cNvPr id="105" name="Elbow Connector 56">
            <a:extLst>
              <a:ext uri="{FF2B5EF4-FFF2-40B4-BE49-F238E27FC236}">
                <a16:creationId xmlns:a16="http://schemas.microsoft.com/office/drawing/2014/main" id="{F5DF90EF-91A2-423E-827C-D647B4163013}"/>
              </a:ext>
            </a:extLst>
          </p:cNvPr>
          <p:cNvCxnSpPr>
            <a:cxnSpLocks/>
            <a:stCxn id="75" idx="1"/>
            <a:endCxn id="90" idx="1"/>
          </p:cNvCxnSpPr>
          <p:nvPr/>
        </p:nvCxnSpPr>
        <p:spPr>
          <a:xfrm rot="10800000" flipH="1">
            <a:off x="3070157" y="3872804"/>
            <a:ext cx="508716" cy="400405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56">
            <a:extLst>
              <a:ext uri="{FF2B5EF4-FFF2-40B4-BE49-F238E27FC236}">
                <a16:creationId xmlns:a16="http://schemas.microsoft.com/office/drawing/2014/main" id="{1276588E-6E95-4E3A-9113-31E5B78741FD}"/>
              </a:ext>
            </a:extLst>
          </p:cNvPr>
          <p:cNvCxnSpPr>
            <a:cxnSpLocks/>
            <a:stCxn id="73" idx="1"/>
            <a:endCxn id="90" idx="1"/>
          </p:cNvCxnSpPr>
          <p:nvPr/>
        </p:nvCxnSpPr>
        <p:spPr>
          <a:xfrm rot="10800000" flipH="1">
            <a:off x="3070157" y="3872804"/>
            <a:ext cx="508716" cy="694223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56">
            <a:extLst>
              <a:ext uri="{FF2B5EF4-FFF2-40B4-BE49-F238E27FC236}">
                <a16:creationId xmlns:a16="http://schemas.microsoft.com/office/drawing/2014/main" id="{7E7DCF36-0AD7-4A5C-A0F2-A60BC87135E2}"/>
              </a:ext>
            </a:extLst>
          </p:cNvPr>
          <p:cNvCxnSpPr>
            <a:cxnSpLocks/>
            <a:stCxn id="72" idx="1"/>
            <a:endCxn id="90" idx="1"/>
          </p:cNvCxnSpPr>
          <p:nvPr/>
        </p:nvCxnSpPr>
        <p:spPr>
          <a:xfrm rot="10800000" flipH="1">
            <a:off x="3070157" y="3872804"/>
            <a:ext cx="508716" cy="988042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6">
            <a:extLst>
              <a:ext uri="{FF2B5EF4-FFF2-40B4-BE49-F238E27FC236}">
                <a16:creationId xmlns:a16="http://schemas.microsoft.com/office/drawing/2014/main" id="{EE80653F-58C9-448D-9038-26256F33A14C}"/>
              </a:ext>
            </a:extLst>
          </p:cNvPr>
          <p:cNvCxnSpPr>
            <a:cxnSpLocks/>
            <a:stCxn id="60" idx="1"/>
            <a:endCxn id="90" idx="1"/>
          </p:cNvCxnSpPr>
          <p:nvPr/>
        </p:nvCxnSpPr>
        <p:spPr>
          <a:xfrm rot="10800000" flipH="1">
            <a:off x="3070157" y="3872803"/>
            <a:ext cx="508716" cy="1281861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56">
            <a:extLst>
              <a:ext uri="{FF2B5EF4-FFF2-40B4-BE49-F238E27FC236}">
                <a16:creationId xmlns:a16="http://schemas.microsoft.com/office/drawing/2014/main" id="{0A3C5567-7911-4126-A03D-4F9D0E9372E2}"/>
              </a:ext>
            </a:extLst>
          </p:cNvPr>
          <p:cNvCxnSpPr>
            <a:cxnSpLocks/>
            <a:stCxn id="90" idx="2"/>
            <a:endCxn id="75" idx="3"/>
          </p:cNvCxnSpPr>
          <p:nvPr/>
        </p:nvCxnSpPr>
        <p:spPr>
          <a:xfrm rot="5400000">
            <a:off x="3547486" y="3991462"/>
            <a:ext cx="307360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56">
            <a:extLst>
              <a:ext uri="{FF2B5EF4-FFF2-40B4-BE49-F238E27FC236}">
                <a16:creationId xmlns:a16="http://schemas.microsoft.com/office/drawing/2014/main" id="{650CE2F8-3AF4-4B08-927F-647C746D5826}"/>
              </a:ext>
            </a:extLst>
          </p:cNvPr>
          <p:cNvCxnSpPr>
            <a:cxnSpLocks/>
            <a:stCxn id="90" idx="2"/>
            <a:endCxn id="73" idx="3"/>
          </p:cNvCxnSpPr>
          <p:nvPr/>
        </p:nvCxnSpPr>
        <p:spPr>
          <a:xfrm rot="5400000">
            <a:off x="3400577" y="4138371"/>
            <a:ext cx="601178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56">
            <a:extLst>
              <a:ext uri="{FF2B5EF4-FFF2-40B4-BE49-F238E27FC236}">
                <a16:creationId xmlns:a16="http://schemas.microsoft.com/office/drawing/2014/main" id="{81354236-E510-40FB-A081-2E061FAF211D}"/>
              </a:ext>
            </a:extLst>
          </p:cNvPr>
          <p:cNvCxnSpPr>
            <a:cxnSpLocks/>
            <a:stCxn id="90" idx="2"/>
            <a:endCxn id="72" idx="3"/>
          </p:cNvCxnSpPr>
          <p:nvPr/>
        </p:nvCxnSpPr>
        <p:spPr>
          <a:xfrm rot="5400000">
            <a:off x="3253668" y="4285280"/>
            <a:ext cx="894997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56">
            <a:extLst>
              <a:ext uri="{FF2B5EF4-FFF2-40B4-BE49-F238E27FC236}">
                <a16:creationId xmlns:a16="http://schemas.microsoft.com/office/drawing/2014/main" id="{74371965-3CBC-4202-90CC-34368C216DDF}"/>
              </a:ext>
            </a:extLst>
          </p:cNvPr>
          <p:cNvCxnSpPr>
            <a:cxnSpLocks/>
            <a:stCxn id="90" idx="2"/>
            <a:endCxn id="60" idx="3"/>
          </p:cNvCxnSpPr>
          <p:nvPr/>
        </p:nvCxnSpPr>
        <p:spPr>
          <a:xfrm rot="5400000">
            <a:off x="3106757" y="4432190"/>
            <a:ext cx="1188816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56">
            <a:extLst>
              <a:ext uri="{FF2B5EF4-FFF2-40B4-BE49-F238E27FC236}">
                <a16:creationId xmlns:a16="http://schemas.microsoft.com/office/drawing/2014/main" id="{DD8C3B6D-2674-428C-BC26-3A80B5A5473E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2099547" y="4562571"/>
            <a:ext cx="970613" cy="386623"/>
          </a:xfrm>
          <a:prstGeom prst="bentConnector3">
            <a:avLst>
              <a:gd name="adj1" fmla="val 87683"/>
            </a:avLst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56">
            <a:extLst>
              <a:ext uri="{FF2B5EF4-FFF2-40B4-BE49-F238E27FC236}">
                <a16:creationId xmlns:a16="http://schemas.microsoft.com/office/drawing/2014/main" id="{F5229F95-BCB5-4C9F-A7C6-4D267755FE5F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3577966" y="3445954"/>
            <a:ext cx="631064" cy="1809949"/>
          </a:xfrm>
          <a:prstGeom prst="bentConnector4">
            <a:avLst>
              <a:gd name="adj1" fmla="val -27168"/>
              <a:gd name="adj2" fmla="val 9937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56">
            <a:extLst>
              <a:ext uri="{FF2B5EF4-FFF2-40B4-BE49-F238E27FC236}">
                <a16:creationId xmlns:a16="http://schemas.microsoft.com/office/drawing/2014/main" id="{F38834F7-AB5C-4070-98DC-D7AEAFD00312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3576016" y="3445954"/>
            <a:ext cx="633014" cy="1503238"/>
          </a:xfrm>
          <a:prstGeom prst="bentConnector4">
            <a:avLst>
              <a:gd name="adj1" fmla="val -27085"/>
              <a:gd name="adj2" fmla="val 9956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56">
            <a:extLst>
              <a:ext uri="{FF2B5EF4-FFF2-40B4-BE49-F238E27FC236}">
                <a16:creationId xmlns:a16="http://schemas.microsoft.com/office/drawing/2014/main" id="{3F311BAA-2BE1-4980-A029-D469D899B8DE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4079589" y="3872803"/>
            <a:ext cx="1886315" cy="411422"/>
          </a:xfrm>
          <a:prstGeom prst="bentConnector3">
            <a:avLst>
              <a:gd name="adj1" fmla="val 38891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56">
            <a:extLst>
              <a:ext uri="{FF2B5EF4-FFF2-40B4-BE49-F238E27FC236}">
                <a16:creationId xmlns:a16="http://schemas.microsoft.com/office/drawing/2014/main" id="{F1B0D1BB-E82B-4F3B-B8FF-B040DD6FD753}"/>
              </a:ext>
            </a:extLst>
          </p:cNvPr>
          <p:cNvCxnSpPr>
            <a:cxnSpLocks/>
            <a:stCxn id="180" idx="3"/>
          </p:cNvCxnSpPr>
          <p:nvPr/>
        </p:nvCxnSpPr>
        <p:spPr>
          <a:xfrm>
            <a:off x="3167347" y="3598506"/>
            <a:ext cx="405753" cy="19142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56">
            <a:extLst>
              <a:ext uri="{FF2B5EF4-FFF2-40B4-BE49-F238E27FC236}">
                <a16:creationId xmlns:a16="http://schemas.microsoft.com/office/drawing/2014/main" id="{6A04DC9D-A6D7-4E03-B2D3-EA2386F340DE}"/>
              </a:ext>
            </a:extLst>
          </p:cNvPr>
          <p:cNvCxnSpPr>
            <a:cxnSpLocks/>
          </p:cNvCxnSpPr>
          <p:nvPr/>
        </p:nvCxnSpPr>
        <p:spPr>
          <a:xfrm rot="10800000">
            <a:off x="3166461" y="3687921"/>
            <a:ext cx="406643" cy="145623"/>
          </a:xfrm>
          <a:prstGeom prst="bentConnector3">
            <a:avLst>
              <a:gd name="adj1" fmla="val 60541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56">
            <a:extLst>
              <a:ext uri="{FF2B5EF4-FFF2-40B4-BE49-F238E27FC236}">
                <a16:creationId xmlns:a16="http://schemas.microsoft.com/office/drawing/2014/main" id="{E9DC7D74-7045-4720-85E7-1B71F3C71EB9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V="1">
            <a:off x="3557623" y="3596647"/>
            <a:ext cx="333803" cy="32417"/>
          </a:xfrm>
          <a:prstGeom prst="bentConnector4">
            <a:avLst>
              <a:gd name="adj1" fmla="val 33380"/>
              <a:gd name="adj2" fmla="val 302744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56">
            <a:extLst>
              <a:ext uri="{FF2B5EF4-FFF2-40B4-BE49-F238E27FC236}">
                <a16:creationId xmlns:a16="http://schemas.microsoft.com/office/drawing/2014/main" id="{E9C2128D-7127-4151-A20C-1197683BF2C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40" y="2983686"/>
            <a:ext cx="1528709" cy="1383139"/>
          </a:xfrm>
          <a:prstGeom prst="bentConnector3">
            <a:avLst>
              <a:gd name="adj1" fmla="val 5324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56">
            <a:extLst>
              <a:ext uri="{FF2B5EF4-FFF2-40B4-BE49-F238E27FC236}">
                <a16:creationId xmlns:a16="http://schemas.microsoft.com/office/drawing/2014/main" id="{2973BBC1-1C5F-458E-A016-FD758E447D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6"/>
            <a:ext cx="813735" cy="1683948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56">
            <a:extLst>
              <a:ext uri="{FF2B5EF4-FFF2-40B4-BE49-F238E27FC236}">
                <a16:creationId xmlns:a16="http://schemas.microsoft.com/office/drawing/2014/main" id="{94DC209D-27D1-4A9E-9A13-41665E7FF0CE}"/>
              </a:ext>
            </a:extLst>
          </p:cNvPr>
          <p:cNvCxnSpPr>
            <a:cxnSpLocks/>
          </p:cNvCxnSpPr>
          <p:nvPr/>
        </p:nvCxnSpPr>
        <p:spPr>
          <a:xfrm>
            <a:off x="2375230" y="465805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56">
            <a:extLst>
              <a:ext uri="{FF2B5EF4-FFF2-40B4-BE49-F238E27FC236}">
                <a16:creationId xmlns:a16="http://schemas.microsoft.com/office/drawing/2014/main" id="{77DD1CD4-9730-44EC-91E2-5C9E600BAA9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7"/>
            <a:ext cx="812295" cy="1837277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56">
            <a:extLst>
              <a:ext uri="{FF2B5EF4-FFF2-40B4-BE49-F238E27FC236}">
                <a16:creationId xmlns:a16="http://schemas.microsoft.com/office/drawing/2014/main" id="{FB982657-D5E3-4A79-B1E8-3DD75CBB30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6"/>
            <a:ext cx="810912" cy="2259769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56">
            <a:extLst>
              <a:ext uri="{FF2B5EF4-FFF2-40B4-BE49-F238E27FC236}">
                <a16:creationId xmlns:a16="http://schemas.microsoft.com/office/drawing/2014/main" id="{B68866AC-77EB-42F7-9DE6-6E7049A5992D}"/>
              </a:ext>
            </a:extLst>
          </p:cNvPr>
          <p:cNvCxnSpPr>
            <a:cxnSpLocks/>
          </p:cNvCxnSpPr>
          <p:nvPr/>
        </p:nvCxnSpPr>
        <p:spPr>
          <a:xfrm>
            <a:off x="2378122" y="523530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56">
            <a:extLst>
              <a:ext uri="{FF2B5EF4-FFF2-40B4-BE49-F238E27FC236}">
                <a16:creationId xmlns:a16="http://schemas.microsoft.com/office/drawing/2014/main" id="{0ABB24D6-7AE1-449F-805C-4DB57F4CE26A}"/>
              </a:ext>
            </a:extLst>
          </p:cNvPr>
          <p:cNvCxnSpPr>
            <a:cxnSpLocks/>
            <a:stCxn id="8" idx="3"/>
            <a:endCxn id="18" idx="3"/>
          </p:cNvCxnSpPr>
          <p:nvPr/>
        </p:nvCxnSpPr>
        <p:spPr>
          <a:xfrm>
            <a:off x="1550140" y="2983687"/>
            <a:ext cx="415175" cy="1135841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56">
            <a:extLst>
              <a:ext uri="{FF2B5EF4-FFF2-40B4-BE49-F238E27FC236}">
                <a16:creationId xmlns:a16="http://schemas.microsoft.com/office/drawing/2014/main" id="{91F6E739-09E3-4461-9EE5-15189E7F6479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2414592" y="2290619"/>
            <a:ext cx="642350" cy="743784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56">
            <a:extLst>
              <a:ext uri="{FF2B5EF4-FFF2-40B4-BE49-F238E27FC236}">
                <a16:creationId xmlns:a16="http://schemas.microsoft.com/office/drawing/2014/main" id="{B49EAF7B-342F-349C-13D1-BA81BFF6FC82}"/>
              </a:ext>
            </a:extLst>
          </p:cNvPr>
          <p:cNvCxnSpPr>
            <a:cxnSpLocks/>
          </p:cNvCxnSpPr>
          <p:nvPr/>
        </p:nvCxnSpPr>
        <p:spPr>
          <a:xfrm rot="10800000">
            <a:off x="4213896" y="3370211"/>
            <a:ext cx="1745519" cy="108886"/>
          </a:xfrm>
          <a:prstGeom prst="bentConnector3">
            <a:avLst>
              <a:gd name="adj1" fmla="val 67704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6">
            <a:extLst>
              <a:ext uri="{FF2B5EF4-FFF2-40B4-BE49-F238E27FC236}">
                <a16:creationId xmlns:a16="http://schemas.microsoft.com/office/drawing/2014/main" id="{92F17629-697B-04AF-647C-0F92F4609D53}"/>
              </a:ext>
            </a:extLst>
          </p:cNvPr>
          <p:cNvCxnSpPr>
            <a:cxnSpLocks/>
          </p:cNvCxnSpPr>
          <p:nvPr/>
        </p:nvCxnSpPr>
        <p:spPr>
          <a:xfrm>
            <a:off x="2388377" y="477810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56">
            <a:extLst>
              <a:ext uri="{FF2B5EF4-FFF2-40B4-BE49-F238E27FC236}">
                <a16:creationId xmlns:a16="http://schemas.microsoft.com/office/drawing/2014/main" id="{4F09E56D-F40E-29BA-8FA9-0AECD59D1FD3}"/>
              </a:ext>
            </a:extLst>
          </p:cNvPr>
          <p:cNvCxnSpPr>
            <a:cxnSpLocks/>
            <a:stCxn id="90" idx="0"/>
            <a:endCxn id="89" idx="2"/>
          </p:cNvCxnSpPr>
          <p:nvPr/>
        </p:nvCxnSpPr>
        <p:spPr>
          <a:xfrm rot="5400000" flipH="1" flipV="1">
            <a:off x="3782529" y="3603615"/>
            <a:ext cx="222845" cy="129442"/>
          </a:xfrm>
          <a:prstGeom prst="bentConnector3">
            <a:avLst>
              <a:gd name="adj1" fmla="val 60258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Speech with solid fill">
            <a:extLst>
              <a:ext uri="{FF2B5EF4-FFF2-40B4-BE49-F238E27FC236}">
                <a16:creationId xmlns:a16="http://schemas.microsoft.com/office/drawing/2014/main" id="{BAAFDCD6-5EB9-F40E-926B-8412B2A3A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300931" y="4616789"/>
            <a:ext cx="957366" cy="7321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BC0C69-CCB9-8556-8B71-699806400C86}"/>
              </a:ext>
            </a:extLst>
          </p:cNvPr>
          <p:cNvSpPr txBox="1"/>
          <p:nvPr/>
        </p:nvSpPr>
        <p:spPr>
          <a:xfrm>
            <a:off x="3434331" y="4734136"/>
            <a:ext cx="721703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“Performing measurement. Requesting info from environment…”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1CC975-A297-D8D2-27FB-6BC195D3D94C}"/>
              </a:ext>
            </a:extLst>
          </p:cNvPr>
          <p:cNvSpPr txBox="1"/>
          <p:nvPr/>
        </p:nvSpPr>
        <p:spPr>
          <a:xfrm>
            <a:off x="608498" y="3011493"/>
            <a:ext cx="734450" cy="173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-GP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5A6329-BFC9-ABB7-8F84-25775149A501}"/>
              </a:ext>
            </a:extLst>
          </p:cNvPr>
          <p:cNvSpPr txBox="1"/>
          <p:nvPr/>
        </p:nvSpPr>
        <p:spPr>
          <a:xfrm>
            <a:off x="2415765" y="5215163"/>
            <a:ext cx="734450" cy="173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-GP Data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4E00649-E92A-058F-3253-83126467EBBE}"/>
              </a:ext>
            </a:extLst>
          </p:cNvPr>
          <p:cNvGrpSpPr/>
          <p:nvPr/>
        </p:nvGrpSpPr>
        <p:grpSpPr>
          <a:xfrm>
            <a:off x="940457" y="1559335"/>
            <a:ext cx="685800" cy="685800"/>
            <a:chOff x="8717280" y="2379218"/>
            <a:chExt cx="914400" cy="914400"/>
          </a:xfrm>
          <a:solidFill>
            <a:srgbClr val="0070C0"/>
          </a:solidFill>
        </p:grpSpPr>
        <p:pic>
          <p:nvPicPr>
            <p:cNvPr id="33" name="Graphic 32" descr="Satellite with solid fill">
              <a:extLst>
                <a:ext uri="{FF2B5EF4-FFF2-40B4-BE49-F238E27FC236}">
                  <a16:creationId xmlns:a16="http://schemas.microsoft.com/office/drawing/2014/main" id="{8024A227-1702-CEA0-8240-6CBBFD4CA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17280" y="2379218"/>
              <a:ext cx="914400" cy="914400"/>
            </a:xfrm>
            <a:prstGeom prst="rect">
              <a:avLst/>
            </a:prstGeom>
          </p:spPr>
        </p:pic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E52C594-D08E-B3E2-E204-4DBD0FE19047}"/>
                </a:ext>
              </a:extLst>
            </p:cNvPr>
            <p:cNvSpPr/>
            <p:nvPr/>
          </p:nvSpPr>
          <p:spPr>
            <a:xfrm>
              <a:off x="9089136" y="2746756"/>
              <a:ext cx="170688" cy="17932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2</a:t>
              </a:r>
            </a:p>
          </p:txBody>
        </p:sp>
      </p:grpSp>
      <p:pic>
        <p:nvPicPr>
          <p:cNvPr id="37" name="Graphic 36" descr="Speech with solid fill">
            <a:extLst>
              <a:ext uri="{FF2B5EF4-FFF2-40B4-BE49-F238E27FC236}">
                <a16:creationId xmlns:a16="http://schemas.microsoft.com/office/drawing/2014/main" id="{0C0F2BDD-C704-282E-B3E2-BE527DBA95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59698" y="2028112"/>
            <a:ext cx="964790" cy="102313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68F16C4-09FC-065B-CC64-851180B769A0}"/>
              </a:ext>
            </a:extLst>
          </p:cNvPr>
          <p:cNvSpPr txBox="1"/>
          <p:nvPr/>
        </p:nvSpPr>
        <p:spPr>
          <a:xfrm>
            <a:off x="487577" y="2242206"/>
            <a:ext cx="691524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“Accessing data for GP1 at T=4…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found!  Sending to Agent 2…”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486CDF-549B-BBE4-30B5-81509986AC0F}"/>
              </a:ext>
            </a:extLst>
          </p:cNvPr>
          <p:cNvSpPr/>
          <p:nvPr/>
        </p:nvSpPr>
        <p:spPr>
          <a:xfrm>
            <a:off x="7449599" y="3284855"/>
            <a:ext cx="1585932" cy="5962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50" b="1" dirty="0">
                <a:solidFill>
                  <a:schemeClr val="tx1"/>
                </a:solidFill>
              </a:rPr>
              <a:t>Scenario step:</a:t>
            </a:r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825" dirty="0">
                <a:solidFill>
                  <a:schemeClr val="tx1"/>
                </a:solidFill>
              </a:rPr>
              <a:t>Agent 2 performs measurement</a:t>
            </a:r>
          </a:p>
          <a:p>
            <a:endParaRPr lang="en-US" sz="825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1242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Module - Plan Execution 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273567" y="1693778"/>
            <a:ext cx="6039353" cy="3887656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383238" y="2532055"/>
            <a:ext cx="1616216" cy="32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317336" y="4437964"/>
            <a:ext cx="1484408" cy="32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273566" y="2247901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273566" y="2846895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5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273566" y="4125060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273566" y="4724053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5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1742367" y="2692459"/>
            <a:ext cx="3217187" cy="2840066"/>
          </a:xfrm>
          <a:prstGeom prst="roundRect">
            <a:avLst>
              <a:gd name="adj" fmla="val 3300"/>
            </a:avLst>
          </a:prstGeom>
          <a:solidFill>
            <a:srgbClr val="BCD7F9"/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9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5961217" y="3284856"/>
            <a:ext cx="980428" cy="230617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5965904" y="4106166"/>
            <a:ext cx="980428" cy="230617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25" i="1" dirty="0">
                <a:solidFill>
                  <a:sysClr val="windowText" lastClr="000000"/>
                </a:solidFill>
              </a:rPr>
              <a:t>Planning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585205" y="2983685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582042" y="2399639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579442" y="4860290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580741" y="4261297"/>
            <a:ext cx="691523" cy="554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1550139" y="4261297"/>
            <a:ext cx="277529" cy="554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1550139" y="4860291"/>
            <a:ext cx="280941" cy="554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A95947-F6FE-37CA-E02B-B0F9DFACB9A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451431" y="3515473"/>
            <a:ext cx="4687" cy="590693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2680523" y="2052024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4133304" y="2051602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1550139" y="2196681"/>
            <a:ext cx="1130384" cy="1880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3534793" y="2196259"/>
            <a:ext cx="598511" cy="422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2588028" y="1804971"/>
            <a:ext cx="2460880" cy="676916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i="1" dirty="0">
                <a:solidFill>
                  <a:sysClr val="windowText" lastClr="000000"/>
                </a:solidFill>
              </a:rPr>
              <a:t>Simulation Maintenance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3534793" y="1974360"/>
            <a:ext cx="506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351ABAC9-95DA-DB64-1D76-AEB49F238802}"/>
              </a:ext>
            </a:extLst>
          </p:cNvPr>
          <p:cNvSpPr/>
          <p:nvPr/>
        </p:nvSpPr>
        <p:spPr>
          <a:xfrm rot="16200000">
            <a:off x="1522271" y="4428337"/>
            <a:ext cx="886086" cy="268466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i="1" dirty="0">
                <a:solidFill>
                  <a:sysClr val="windowText" lastClr="000000"/>
                </a:solidFill>
              </a:rPr>
              <a:t>Network Emulator</a:t>
            </a: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217BB112-4919-5EF6-1341-F6C36B25E02B}"/>
              </a:ext>
            </a:extLst>
          </p:cNvPr>
          <p:cNvSpPr/>
          <p:nvPr/>
        </p:nvSpPr>
        <p:spPr>
          <a:xfrm>
            <a:off x="2452767" y="3015925"/>
            <a:ext cx="2278861" cy="2368484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88" i="1" dirty="0">
                <a:solidFill>
                  <a:sysClr val="windowText" lastClr="000000"/>
                </a:solidFill>
              </a:rPr>
              <a:t>Platform Emulator</a:t>
            </a:r>
          </a:p>
        </p:txBody>
      </p:sp>
      <p:sp>
        <p:nvSpPr>
          <p:cNvPr id="60" name="Rounded Rectangle 29">
            <a:extLst>
              <a:ext uri="{FF2B5EF4-FFF2-40B4-BE49-F238E27FC236}">
                <a16:creationId xmlns:a16="http://schemas.microsoft.com/office/drawing/2014/main" id="{FF61DADA-E76D-99A4-ABE1-66DEFE816698}"/>
              </a:ext>
            </a:extLst>
          </p:cNvPr>
          <p:cNvSpPr/>
          <p:nvPr/>
        </p:nvSpPr>
        <p:spPr>
          <a:xfrm>
            <a:off x="3070157" y="5037986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Payload</a:t>
            </a:r>
          </a:p>
        </p:txBody>
      </p:sp>
      <p:cxnSp>
        <p:nvCxnSpPr>
          <p:cNvPr id="147" name="Elbow Connector 56">
            <a:extLst>
              <a:ext uri="{FF2B5EF4-FFF2-40B4-BE49-F238E27FC236}">
                <a16:creationId xmlns:a16="http://schemas.microsoft.com/office/drawing/2014/main" id="{C4502423-406F-A3F6-1567-395AD1537D7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092771" y="3833545"/>
            <a:ext cx="1873133" cy="38792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56">
            <a:extLst>
              <a:ext uri="{FF2B5EF4-FFF2-40B4-BE49-F238E27FC236}">
                <a16:creationId xmlns:a16="http://schemas.microsoft.com/office/drawing/2014/main" id="{8F38ED55-85B4-23DF-B418-4B917428540D}"/>
              </a:ext>
            </a:extLst>
          </p:cNvPr>
          <p:cNvCxnSpPr>
            <a:cxnSpLocks/>
            <a:stCxn id="89" idx="0"/>
            <a:endCxn id="12" idx="1"/>
          </p:cNvCxnSpPr>
          <p:nvPr/>
        </p:nvCxnSpPr>
        <p:spPr>
          <a:xfrm rot="16200000" flipH="1">
            <a:off x="4927359" y="2366308"/>
            <a:ext cx="65170" cy="2002544"/>
          </a:xfrm>
          <a:prstGeom prst="bentConnector4">
            <a:avLst>
              <a:gd name="adj1" fmla="val -263082"/>
              <a:gd name="adj2" fmla="val 44455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29">
            <a:extLst>
              <a:ext uri="{FF2B5EF4-FFF2-40B4-BE49-F238E27FC236}">
                <a16:creationId xmlns:a16="http://schemas.microsoft.com/office/drawing/2014/main" id="{AD0BCC4D-3FD7-21C3-0DE9-F78C5720B017}"/>
              </a:ext>
            </a:extLst>
          </p:cNvPr>
          <p:cNvSpPr/>
          <p:nvPr/>
        </p:nvSpPr>
        <p:spPr>
          <a:xfrm>
            <a:off x="2666632" y="3509089"/>
            <a:ext cx="500715" cy="17883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Reactive Planner</a:t>
            </a:r>
          </a:p>
        </p:txBody>
      </p:sp>
      <p:sp>
        <p:nvSpPr>
          <p:cNvPr id="72" name="Rounded Rectangle 29">
            <a:extLst>
              <a:ext uri="{FF2B5EF4-FFF2-40B4-BE49-F238E27FC236}">
                <a16:creationId xmlns:a16="http://schemas.microsoft.com/office/drawing/2014/main" id="{84D4896E-930E-472B-B585-48CDAD784539}"/>
              </a:ext>
            </a:extLst>
          </p:cNvPr>
          <p:cNvSpPr/>
          <p:nvPr/>
        </p:nvSpPr>
        <p:spPr>
          <a:xfrm>
            <a:off x="3070157" y="4744167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Comms</a:t>
            </a:r>
            <a:endParaRPr lang="en-US" sz="450" i="1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29">
            <a:extLst>
              <a:ext uri="{FF2B5EF4-FFF2-40B4-BE49-F238E27FC236}">
                <a16:creationId xmlns:a16="http://schemas.microsoft.com/office/drawing/2014/main" id="{117013F9-A97F-4F7A-B68C-0B8700601C16}"/>
              </a:ext>
            </a:extLst>
          </p:cNvPr>
          <p:cNvSpPr/>
          <p:nvPr/>
        </p:nvSpPr>
        <p:spPr>
          <a:xfrm>
            <a:off x="3070157" y="4450349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EPS</a:t>
            </a:r>
          </a:p>
        </p:txBody>
      </p:sp>
      <p:sp>
        <p:nvSpPr>
          <p:cNvPr id="75" name="Rounded Rectangle 29">
            <a:extLst>
              <a:ext uri="{FF2B5EF4-FFF2-40B4-BE49-F238E27FC236}">
                <a16:creationId xmlns:a16="http://schemas.microsoft.com/office/drawing/2014/main" id="{9EBDCE34-BAB4-4345-9C48-CB22D85302A0}"/>
              </a:ext>
            </a:extLst>
          </p:cNvPr>
          <p:cNvSpPr/>
          <p:nvPr/>
        </p:nvSpPr>
        <p:spPr>
          <a:xfrm>
            <a:off x="3070157" y="4156530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GNC</a:t>
            </a:r>
          </a:p>
        </p:txBody>
      </p:sp>
      <p:sp>
        <p:nvSpPr>
          <p:cNvPr id="76" name="Rounded Rectangle 29">
            <a:extLst>
              <a:ext uri="{FF2B5EF4-FFF2-40B4-BE49-F238E27FC236}">
                <a16:creationId xmlns:a16="http://schemas.microsoft.com/office/drawing/2014/main" id="{EC542895-4B0F-4E1E-9A51-400E8AB0FFA4}"/>
              </a:ext>
            </a:extLst>
          </p:cNvPr>
          <p:cNvSpPr/>
          <p:nvPr/>
        </p:nvSpPr>
        <p:spPr>
          <a:xfrm>
            <a:off x="2618014" y="3255591"/>
            <a:ext cx="1931444" cy="81806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>
                <a:solidFill>
                  <a:sysClr val="windowText" lastClr="000000"/>
                </a:solidFill>
              </a:rPr>
              <a:t>CDH</a:t>
            </a:r>
          </a:p>
        </p:txBody>
      </p:sp>
      <p:sp>
        <p:nvSpPr>
          <p:cNvPr id="89" name="Rounded Rectangle 29">
            <a:extLst>
              <a:ext uri="{FF2B5EF4-FFF2-40B4-BE49-F238E27FC236}">
                <a16:creationId xmlns:a16="http://schemas.microsoft.com/office/drawing/2014/main" id="{A089AF54-A214-49A0-8D78-1A76942FC697}"/>
              </a:ext>
            </a:extLst>
          </p:cNvPr>
          <p:cNvSpPr/>
          <p:nvPr/>
        </p:nvSpPr>
        <p:spPr>
          <a:xfrm>
            <a:off x="3708315" y="3334995"/>
            <a:ext cx="500715" cy="221918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Memory Emulator</a:t>
            </a:r>
          </a:p>
        </p:txBody>
      </p:sp>
      <p:sp>
        <p:nvSpPr>
          <p:cNvPr id="90" name="Rounded Rectangle 29">
            <a:extLst>
              <a:ext uri="{FF2B5EF4-FFF2-40B4-BE49-F238E27FC236}">
                <a16:creationId xmlns:a16="http://schemas.microsoft.com/office/drawing/2014/main" id="{7A899FE2-096C-4441-BC96-893DB6260128}"/>
              </a:ext>
            </a:extLst>
          </p:cNvPr>
          <p:cNvSpPr/>
          <p:nvPr/>
        </p:nvSpPr>
        <p:spPr>
          <a:xfrm>
            <a:off x="3578873" y="3779757"/>
            <a:ext cx="500715" cy="186091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Operations Executor</a:t>
            </a:r>
          </a:p>
        </p:txBody>
      </p:sp>
      <p:cxnSp>
        <p:nvCxnSpPr>
          <p:cNvPr id="105" name="Elbow Connector 56">
            <a:extLst>
              <a:ext uri="{FF2B5EF4-FFF2-40B4-BE49-F238E27FC236}">
                <a16:creationId xmlns:a16="http://schemas.microsoft.com/office/drawing/2014/main" id="{F5DF90EF-91A2-423E-827C-D647B4163013}"/>
              </a:ext>
            </a:extLst>
          </p:cNvPr>
          <p:cNvCxnSpPr>
            <a:cxnSpLocks/>
            <a:stCxn id="75" idx="1"/>
            <a:endCxn id="90" idx="1"/>
          </p:cNvCxnSpPr>
          <p:nvPr/>
        </p:nvCxnSpPr>
        <p:spPr>
          <a:xfrm rot="10800000" flipH="1">
            <a:off x="3070157" y="3872804"/>
            <a:ext cx="508716" cy="400405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56">
            <a:extLst>
              <a:ext uri="{FF2B5EF4-FFF2-40B4-BE49-F238E27FC236}">
                <a16:creationId xmlns:a16="http://schemas.microsoft.com/office/drawing/2014/main" id="{1276588E-6E95-4E3A-9113-31E5B78741FD}"/>
              </a:ext>
            </a:extLst>
          </p:cNvPr>
          <p:cNvCxnSpPr>
            <a:cxnSpLocks/>
            <a:stCxn id="73" idx="1"/>
            <a:endCxn id="90" idx="1"/>
          </p:cNvCxnSpPr>
          <p:nvPr/>
        </p:nvCxnSpPr>
        <p:spPr>
          <a:xfrm rot="10800000" flipH="1">
            <a:off x="3070157" y="3872804"/>
            <a:ext cx="508716" cy="694223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56">
            <a:extLst>
              <a:ext uri="{FF2B5EF4-FFF2-40B4-BE49-F238E27FC236}">
                <a16:creationId xmlns:a16="http://schemas.microsoft.com/office/drawing/2014/main" id="{7E7DCF36-0AD7-4A5C-A0F2-A60BC87135E2}"/>
              </a:ext>
            </a:extLst>
          </p:cNvPr>
          <p:cNvCxnSpPr>
            <a:cxnSpLocks/>
            <a:stCxn id="72" idx="1"/>
            <a:endCxn id="90" idx="1"/>
          </p:cNvCxnSpPr>
          <p:nvPr/>
        </p:nvCxnSpPr>
        <p:spPr>
          <a:xfrm rot="10800000" flipH="1">
            <a:off x="3070157" y="3872804"/>
            <a:ext cx="508716" cy="988042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6">
            <a:extLst>
              <a:ext uri="{FF2B5EF4-FFF2-40B4-BE49-F238E27FC236}">
                <a16:creationId xmlns:a16="http://schemas.microsoft.com/office/drawing/2014/main" id="{EE80653F-58C9-448D-9038-26256F33A14C}"/>
              </a:ext>
            </a:extLst>
          </p:cNvPr>
          <p:cNvCxnSpPr>
            <a:cxnSpLocks/>
            <a:stCxn id="60" idx="1"/>
            <a:endCxn id="90" idx="1"/>
          </p:cNvCxnSpPr>
          <p:nvPr/>
        </p:nvCxnSpPr>
        <p:spPr>
          <a:xfrm rot="10800000" flipH="1">
            <a:off x="3070157" y="3872803"/>
            <a:ext cx="508716" cy="1281861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56">
            <a:extLst>
              <a:ext uri="{FF2B5EF4-FFF2-40B4-BE49-F238E27FC236}">
                <a16:creationId xmlns:a16="http://schemas.microsoft.com/office/drawing/2014/main" id="{0A3C5567-7911-4126-A03D-4F9D0E9372E2}"/>
              </a:ext>
            </a:extLst>
          </p:cNvPr>
          <p:cNvCxnSpPr>
            <a:cxnSpLocks/>
            <a:stCxn id="90" idx="2"/>
            <a:endCxn id="75" idx="3"/>
          </p:cNvCxnSpPr>
          <p:nvPr/>
        </p:nvCxnSpPr>
        <p:spPr>
          <a:xfrm rot="5400000">
            <a:off x="3547486" y="3991462"/>
            <a:ext cx="307360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56">
            <a:extLst>
              <a:ext uri="{FF2B5EF4-FFF2-40B4-BE49-F238E27FC236}">
                <a16:creationId xmlns:a16="http://schemas.microsoft.com/office/drawing/2014/main" id="{650CE2F8-3AF4-4B08-927F-647C746D5826}"/>
              </a:ext>
            </a:extLst>
          </p:cNvPr>
          <p:cNvCxnSpPr>
            <a:cxnSpLocks/>
            <a:stCxn id="90" idx="2"/>
            <a:endCxn id="73" idx="3"/>
          </p:cNvCxnSpPr>
          <p:nvPr/>
        </p:nvCxnSpPr>
        <p:spPr>
          <a:xfrm rot="5400000">
            <a:off x="3400577" y="4138371"/>
            <a:ext cx="601178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56">
            <a:extLst>
              <a:ext uri="{FF2B5EF4-FFF2-40B4-BE49-F238E27FC236}">
                <a16:creationId xmlns:a16="http://schemas.microsoft.com/office/drawing/2014/main" id="{81354236-E510-40FB-A081-2E061FAF211D}"/>
              </a:ext>
            </a:extLst>
          </p:cNvPr>
          <p:cNvCxnSpPr>
            <a:cxnSpLocks/>
            <a:stCxn id="90" idx="2"/>
            <a:endCxn id="72" idx="3"/>
          </p:cNvCxnSpPr>
          <p:nvPr/>
        </p:nvCxnSpPr>
        <p:spPr>
          <a:xfrm rot="5400000">
            <a:off x="3253668" y="4285280"/>
            <a:ext cx="894997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56">
            <a:extLst>
              <a:ext uri="{FF2B5EF4-FFF2-40B4-BE49-F238E27FC236}">
                <a16:creationId xmlns:a16="http://schemas.microsoft.com/office/drawing/2014/main" id="{74371965-3CBC-4202-90CC-34368C216DDF}"/>
              </a:ext>
            </a:extLst>
          </p:cNvPr>
          <p:cNvCxnSpPr>
            <a:cxnSpLocks/>
            <a:stCxn id="90" idx="2"/>
            <a:endCxn id="60" idx="3"/>
          </p:cNvCxnSpPr>
          <p:nvPr/>
        </p:nvCxnSpPr>
        <p:spPr>
          <a:xfrm rot="5400000">
            <a:off x="3106757" y="4432190"/>
            <a:ext cx="1188816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56">
            <a:extLst>
              <a:ext uri="{FF2B5EF4-FFF2-40B4-BE49-F238E27FC236}">
                <a16:creationId xmlns:a16="http://schemas.microsoft.com/office/drawing/2014/main" id="{DD8C3B6D-2674-428C-BC26-3A80B5A5473E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2099547" y="4562571"/>
            <a:ext cx="970613" cy="386623"/>
          </a:xfrm>
          <a:prstGeom prst="bentConnector3">
            <a:avLst>
              <a:gd name="adj1" fmla="val 87683"/>
            </a:avLst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56">
            <a:extLst>
              <a:ext uri="{FF2B5EF4-FFF2-40B4-BE49-F238E27FC236}">
                <a16:creationId xmlns:a16="http://schemas.microsoft.com/office/drawing/2014/main" id="{F5229F95-BCB5-4C9F-A7C6-4D267755FE5F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3577966" y="3445954"/>
            <a:ext cx="631064" cy="1809949"/>
          </a:xfrm>
          <a:prstGeom prst="bentConnector4">
            <a:avLst>
              <a:gd name="adj1" fmla="val -27168"/>
              <a:gd name="adj2" fmla="val 9937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56">
            <a:extLst>
              <a:ext uri="{FF2B5EF4-FFF2-40B4-BE49-F238E27FC236}">
                <a16:creationId xmlns:a16="http://schemas.microsoft.com/office/drawing/2014/main" id="{F38834F7-AB5C-4070-98DC-D7AEAFD00312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3576016" y="3445954"/>
            <a:ext cx="633014" cy="1503238"/>
          </a:xfrm>
          <a:prstGeom prst="bentConnector4">
            <a:avLst>
              <a:gd name="adj1" fmla="val -27085"/>
              <a:gd name="adj2" fmla="val 9956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56">
            <a:extLst>
              <a:ext uri="{FF2B5EF4-FFF2-40B4-BE49-F238E27FC236}">
                <a16:creationId xmlns:a16="http://schemas.microsoft.com/office/drawing/2014/main" id="{3F311BAA-2BE1-4980-A029-D469D899B8DE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4079589" y="3872803"/>
            <a:ext cx="1886315" cy="411422"/>
          </a:xfrm>
          <a:prstGeom prst="bentConnector3">
            <a:avLst>
              <a:gd name="adj1" fmla="val 38891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56">
            <a:extLst>
              <a:ext uri="{FF2B5EF4-FFF2-40B4-BE49-F238E27FC236}">
                <a16:creationId xmlns:a16="http://schemas.microsoft.com/office/drawing/2014/main" id="{F1B0D1BB-E82B-4F3B-B8FF-B040DD6FD753}"/>
              </a:ext>
            </a:extLst>
          </p:cNvPr>
          <p:cNvCxnSpPr>
            <a:cxnSpLocks/>
            <a:stCxn id="180" idx="3"/>
          </p:cNvCxnSpPr>
          <p:nvPr/>
        </p:nvCxnSpPr>
        <p:spPr>
          <a:xfrm>
            <a:off x="3167347" y="3598506"/>
            <a:ext cx="405753" cy="19142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56">
            <a:extLst>
              <a:ext uri="{FF2B5EF4-FFF2-40B4-BE49-F238E27FC236}">
                <a16:creationId xmlns:a16="http://schemas.microsoft.com/office/drawing/2014/main" id="{6A04DC9D-A6D7-4E03-B2D3-EA2386F340DE}"/>
              </a:ext>
            </a:extLst>
          </p:cNvPr>
          <p:cNvCxnSpPr>
            <a:cxnSpLocks/>
          </p:cNvCxnSpPr>
          <p:nvPr/>
        </p:nvCxnSpPr>
        <p:spPr>
          <a:xfrm rot="10800000">
            <a:off x="3166461" y="3687921"/>
            <a:ext cx="406643" cy="145623"/>
          </a:xfrm>
          <a:prstGeom prst="bentConnector3">
            <a:avLst>
              <a:gd name="adj1" fmla="val 60541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56">
            <a:extLst>
              <a:ext uri="{FF2B5EF4-FFF2-40B4-BE49-F238E27FC236}">
                <a16:creationId xmlns:a16="http://schemas.microsoft.com/office/drawing/2014/main" id="{E9DC7D74-7045-4720-85E7-1B71F3C71EB9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V="1">
            <a:off x="3557623" y="3596647"/>
            <a:ext cx="333803" cy="32417"/>
          </a:xfrm>
          <a:prstGeom prst="bentConnector4">
            <a:avLst>
              <a:gd name="adj1" fmla="val 33380"/>
              <a:gd name="adj2" fmla="val 302744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56">
            <a:extLst>
              <a:ext uri="{FF2B5EF4-FFF2-40B4-BE49-F238E27FC236}">
                <a16:creationId xmlns:a16="http://schemas.microsoft.com/office/drawing/2014/main" id="{E9C2128D-7127-4151-A20C-1197683BF2C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40" y="2983686"/>
            <a:ext cx="1528709" cy="1383139"/>
          </a:xfrm>
          <a:prstGeom prst="bentConnector3">
            <a:avLst>
              <a:gd name="adj1" fmla="val 5324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56">
            <a:extLst>
              <a:ext uri="{FF2B5EF4-FFF2-40B4-BE49-F238E27FC236}">
                <a16:creationId xmlns:a16="http://schemas.microsoft.com/office/drawing/2014/main" id="{2973BBC1-1C5F-458E-A016-FD758E447D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6"/>
            <a:ext cx="813735" cy="1683948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56">
            <a:extLst>
              <a:ext uri="{FF2B5EF4-FFF2-40B4-BE49-F238E27FC236}">
                <a16:creationId xmlns:a16="http://schemas.microsoft.com/office/drawing/2014/main" id="{94DC209D-27D1-4A9E-9A13-41665E7FF0CE}"/>
              </a:ext>
            </a:extLst>
          </p:cNvPr>
          <p:cNvCxnSpPr>
            <a:cxnSpLocks/>
          </p:cNvCxnSpPr>
          <p:nvPr/>
        </p:nvCxnSpPr>
        <p:spPr>
          <a:xfrm>
            <a:off x="2375230" y="465805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56">
            <a:extLst>
              <a:ext uri="{FF2B5EF4-FFF2-40B4-BE49-F238E27FC236}">
                <a16:creationId xmlns:a16="http://schemas.microsoft.com/office/drawing/2014/main" id="{77DD1CD4-9730-44EC-91E2-5C9E600BAA9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7"/>
            <a:ext cx="812295" cy="1837277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56">
            <a:extLst>
              <a:ext uri="{FF2B5EF4-FFF2-40B4-BE49-F238E27FC236}">
                <a16:creationId xmlns:a16="http://schemas.microsoft.com/office/drawing/2014/main" id="{FB982657-D5E3-4A79-B1E8-3DD75CBB30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6"/>
            <a:ext cx="810912" cy="2259769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56">
            <a:extLst>
              <a:ext uri="{FF2B5EF4-FFF2-40B4-BE49-F238E27FC236}">
                <a16:creationId xmlns:a16="http://schemas.microsoft.com/office/drawing/2014/main" id="{B68866AC-77EB-42F7-9DE6-6E7049A5992D}"/>
              </a:ext>
            </a:extLst>
          </p:cNvPr>
          <p:cNvCxnSpPr>
            <a:cxnSpLocks/>
          </p:cNvCxnSpPr>
          <p:nvPr/>
        </p:nvCxnSpPr>
        <p:spPr>
          <a:xfrm>
            <a:off x="2378122" y="523530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56">
            <a:extLst>
              <a:ext uri="{FF2B5EF4-FFF2-40B4-BE49-F238E27FC236}">
                <a16:creationId xmlns:a16="http://schemas.microsoft.com/office/drawing/2014/main" id="{0ABB24D6-7AE1-449F-805C-4DB57F4CE26A}"/>
              </a:ext>
            </a:extLst>
          </p:cNvPr>
          <p:cNvCxnSpPr>
            <a:cxnSpLocks/>
            <a:stCxn id="8" idx="3"/>
            <a:endCxn id="18" idx="3"/>
          </p:cNvCxnSpPr>
          <p:nvPr/>
        </p:nvCxnSpPr>
        <p:spPr>
          <a:xfrm>
            <a:off x="1550140" y="2983687"/>
            <a:ext cx="415175" cy="1135841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56">
            <a:extLst>
              <a:ext uri="{FF2B5EF4-FFF2-40B4-BE49-F238E27FC236}">
                <a16:creationId xmlns:a16="http://schemas.microsoft.com/office/drawing/2014/main" id="{91F6E739-09E3-4461-9EE5-15189E7F6479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2414592" y="2290619"/>
            <a:ext cx="642350" cy="743784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56">
            <a:extLst>
              <a:ext uri="{FF2B5EF4-FFF2-40B4-BE49-F238E27FC236}">
                <a16:creationId xmlns:a16="http://schemas.microsoft.com/office/drawing/2014/main" id="{B49EAF7B-342F-349C-13D1-BA81BFF6FC82}"/>
              </a:ext>
            </a:extLst>
          </p:cNvPr>
          <p:cNvCxnSpPr>
            <a:cxnSpLocks/>
          </p:cNvCxnSpPr>
          <p:nvPr/>
        </p:nvCxnSpPr>
        <p:spPr>
          <a:xfrm rot="10800000">
            <a:off x="4213896" y="3370211"/>
            <a:ext cx="1745519" cy="108886"/>
          </a:xfrm>
          <a:prstGeom prst="bentConnector3">
            <a:avLst>
              <a:gd name="adj1" fmla="val 67704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6">
            <a:extLst>
              <a:ext uri="{FF2B5EF4-FFF2-40B4-BE49-F238E27FC236}">
                <a16:creationId xmlns:a16="http://schemas.microsoft.com/office/drawing/2014/main" id="{92F17629-697B-04AF-647C-0F92F4609D53}"/>
              </a:ext>
            </a:extLst>
          </p:cNvPr>
          <p:cNvCxnSpPr>
            <a:cxnSpLocks/>
          </p:cNvCxnSpPr>
          <p:nvPr/>
        </p:nvCxnSpPr>
        <p:spPr>
          <a:xfrm>
            <a:off x="2388377" y="477810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56">
            <a:extLst>
              <a:ext uri="{FF2B5EF4-FFF2-40B4-BE49-F238E27FC236}">
                <a16:creationId xmlns:a16="http://schemas.microsoft.com/office/drawing/2014/main" id="{4F09E56D-F40E-29BA-8FA9-0AECD59D1FD3}"/>
              </a:ext>
            </a:extLst>
          </p:cNvPr>
          <p:cNvCxnSpPr>
            <a:cxnSpLocks/>
            <a:stCxn id="90" idx="0"/>
            <a:endCxn id="89" idx="2"/>
          </p:cNvCxnSpPr>
          <p:nvPr/>
        </p:nvCxnSpPr>
        <p:spPr>
          <a:xfrm rot="5400000" flipH="1" flipV="1">
            <a:off x="3782529" y="3603615"/>
            <a:ext cx="222845" cy="129442"/>
          </a:xfrm>
          <a:prstGeom prst="bentConnector3">
            <a:avLst>
              <a:gd name="adj1" fmla="val 60258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Speech with solid fill">
            <a:extLst>
              <a:ext uri="{FF2B5EF4-FFF2-40B4-BE49-F238E27FC236}">
                <a16:creationId xmlns:a16="http://schemas.microsoft.com/office/drawing/2014/main" id="{BAAFDCD6-5EB9-F40E-926B-8412B2A3A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300931" y="4616789"/>
            <a:ext cx="957366" cy="7321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BC0C69-CCB9-8556-8B71-699806400C86}"/>
              </a:ext>
            </a:extLst>
          </p:cNvPr>
          <p:cNvSpPr txBox="1"/>
          <p:nvPr/>
        </p:nvSpPr>
        <p:spPr>
          <a:xfrm>
            <a:off x="3434331" y="4783370"/>
            <a:ext cx="721703" cy="3347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“Measurement performed! Saving results…”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4E00649-E92A-058F-3253-83126467EBBE}"/>
              </a:ext>
            </a:extLst>
          </p:cNvPr>
          <p:cNvGrpSpPr/>
          <p:nvPr/>
        </p:nvGrpSpPr>
        <p:grpSpPr>
          <a:xfrm>
            <a:off x="940457" y="1559335"/>
            <a:ext cx="685800" cy="685800"/>
            <a:chOff x="8717280" y="2379218"/>
            <a:chExt cx="914400" cy="914400"/>
          </a:xfrm>
          <a:solidFill>
            <a:srgbClr val="0070C0"/>
          </a:solidFill>
        </p:grpSpPr>
        <p:pic>
          <p:nvPicPr>
            <p:cNvPr id="33" name="Graphic 32" descr="Satellite with solid fill">
              <a:extLst>
                <a:ext uri="{FF2B5EF4-FFF2-40B4-BE49-F238E27FC236}">
                  <a16:creationId xmlns:a16="http://schemas.microsoft.com/office/drawing/2014/main" id="{8024A227-1702-CEA0-8240-6CBBFD4CA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17280" y="2379218"/>
              <a:ext cx="914400" cy="914400"/>
            </a:xfrm>
            <a:prstGeom prst="rect">
              <a:avLst/>
            </a:prstGeom>
          </p:spPr>
        </p:pic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E52C594-D08E-B3E2-E204-4DBD0FE19047}"/>
                </a:ext>
              </a:extLst>
            </p:cNvPr>
            <p:cNvSpPr/>
            <p:nvPr/>
          </p:nvSpPr>
          <p:spPr>
            <a:xfrm>
              <a:off x="9089136" y="2746756"/>
              <a:ext cx="170688" cy="17932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2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9832590-802D-B246-6F07-072B3E3728BB}"/>
              </a:ext>
            </a:extLst>
          </p:cNvPr>
          <p:cNvSpPr txBox="1"/>
          <p:nvPr/>
        </p:nvSpPr>
        <p:spPr>
          <a:xfrm>
            <a:off x="3708316" y="5234367"/>
            <a:ext cx="63106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-Instrument Data</a:t>
            </a:r>
          </a:p>
        </p:txBody>
      </p:sp>
      <p:pic>
        <p:nvPicPr>
          <p:cNvPr id="22" name="Graphic 21" descr="Speech with solid fill">
            <a:extLst>
              <a:ext uri="{FF2B5EF4-FFF2-40B4-BE49-F238E27FC236}">
                <a16:creationId xmlns:a16="http://schemas.microsoft.com/office/drawing/2014/main" id="{291DF5DD-36C1-5C6A-12AF-9471B6360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79086" y="2824752"/>
            <a:ext cx="957366" cy="73216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94F4EEA-83D6-E4E1-D809-78F765E42831}"/>
              </a:ext>
            </a:extLst>
          </p:cNvPr>
          <p:cNvSpPr txBox="1"/>
          <p:nvPr/>
        </p:nvSpPr>
        <p:spPr>
          <a:xfrm>
            <a:off x="4013393" y="2982259"/>
            <a:ext cx="72170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“Measurement data is now stored in internal memory!”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9A4A21-044B-CD19-6BE6-F0F5259F6CC9}"/>
              </a:ext>
            </a:extLst>
          </p:cNvPr>
          <p:cNvSpPr/>
          <p:nvPr/>
        </p:nvSpPr>
        <p:spPr>
          <a:xfrm>
            <a:off x="7449599" y="3284855"/>
            <a:ext cx="1585932" cy="5962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50" b="1" dirty="0">
                <a:solidFill>
                  <a:schemeClr val="tx1"/>
                </a:solidFill>
              </a:rPr>
              <a:t>Scenario step:</a:t>
            </a:r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825" dirty="0">
                <a:solidFill>
                  <a:schemeClr val="tx1"/>
                </a:solidFill>
              </a:rPr>
              <a:t>Agent 2 performs measurement</a:t>
            </a:r>
          </a:p>
          <a:p>
            <a:endParaRPr lang="en-US" sz="825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2613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Module - Plan Execution 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273567" y="1693778"/>
            <a:ext cx="6039353" cy="3887656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383238" y="2532055"/>
            <a:ext cx="1616216" cy="32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317336" y="4437964"/>
            <a:ext cx="1484408" cy="32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273566" y="2247901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273566" y="2846895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5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273566" y="4125060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273566" y="4724053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5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1742367" y="2692459"/>
            <a:ext cx="3217187" cy="2840066"/>
          </a:xfrm>
          <a:prstGeom prst="roundRect">
            <a:avLst>
              <a:gd name="adj" fmla="val 3300"/>
            </a:avLst>
          </a:prstGeom>
          <a:solidFill>
            <a:srgbClr val="BCD7F9"/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9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5961217" y="3284856"/>
            <a:ext cx="980428" cy="230617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5965904" y="4106166"/>
            <a:ext cx="980428" cy="230617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25" i="1" dirty="0">
                <a:solidFill>
                  <a:sysClr val="windowText" lastClr="000000"/>
                </a:solidFill>
              </a:rPr>
              <a:t>Planning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585205" y="2983685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582042" y="2399639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579442" y="4860290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580741" y="4261297"/>
            <a:ext cx="691523" cy="554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1550139" y="4261297"/>
            <a:ext cx="277529" cy="554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1550139" y="4860291"/>
            <a:ext cx="280941" cy="554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A95947-F6FE-37CA-E02B-B0F9DFACB9A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451431" y="3515473"/>
            <a:ext cx="4687" cy="590693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2680523" y="2052024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4133304" y="2051602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1550139" y="2196681"/>
            <a:ext cx="1130384" cy="1880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3534793" y="2196259"/>
            <a:ext cx="598511" cy="422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2588028" y="1804971"/>
            <a:ext cx="2460880" cy="676916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i="1" dirty="0">
                <a:solidFill>
                  <a:sysClr val="windowText" lastClr="000000"/>
                </a:solidFill>
              </a:rPr>
              <a:t>Simulation Maintenance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3534793" y="1974360"/>
            <a:ext cx="506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351ABAC9-95DA-DB64-1D76-AEB49F238802}"/>
              </a:ext>
            </a:extLst>
          </p:cNvPr>
          <p:cNvSpPr/>
          <p:nvPr/>
        </p:nvSpPr>
        <p:spPr>
          <a:xfrm rot="16200000">
            <a:off x="1522271" y="4428337"/>
            <a:ext cx="886086" cy="268466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i="1" dirty="0">
                <a:solidFill>
                  <a:sysClr val="windowText" lastClr="000000"/>
                </a:solidFill>
              </a:rPr>
              <a:t>Network Emulator</a:t>
            </a: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217BB112-4919-5EF6-1341-F6C36B25E02B}"/>
              </a:ext>
            </a:extLst>
          </p:cNvPr>
          <p:cNvSpPr/>
          <p:nvPr/>
        </p:nvSpPr>
        <p:spPr>
          <a:xfrm>
            <a:off x="2452767" y="3015925"/>
            <a:ext cx="2278861" cy="2368484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88" i="1" dirty="0">
                <a:solidFill>
                  <a:sysClr val="windowText" lastClr="000000"/>
                </a:solidFill>
              </a:rPr>
              <a:t>Platform Emulator</a:t>
            </a:r>
          </a:p>
        </p:txBody>
      </p:sp>
      <p:sp>
        <p:nvSpPr>
          <p:cNvPr id="60" name="Rounded Rectangle 29">
            <a:extLst>
              <a:ext uri="{FF2B5EF4-FFF2-40B4-BE49-F238E27FC236}">
                <a16:creationId xmlns:a16="http://schemas.microsoft.com/office/drawing/2014/main" id="{FF61DADA-E76D-99A4-ABE1-66DEFE816698}"/>
              </a:ext>
            </a:extLst>
          </p:cNvPr>
          <p:cNvSpPr/>
          <p:nvPr/>
        </p:nvSpPr>
        <p:spPr>
          <a:xfrm>
            <a:off x="3070157" y="5037986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Payload</a:t>
            </a:r>
          </a:p>
        </p:txBody>
      </p:sp>
      <p:cxnSp>
        <p:nvCxnSpPr>
          <p:cNvPr id="147" name="Elbow Connector 56">
            <a:extLst>
              <a:ext uri="{FF2B5EF4-FFF2-40B4-BE49-F238E27FC236}">
                <a16:creationId xmlns:a16="http://schemas.microsoft.com/office/drawing/2014/main" id="{C4502423-406F-A3F6-1567-395AD1537D7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092771" y="3833545"/>
            <a:ext cx="1873133" cy="38792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56">
            <a:extLst>
              <a:ext uri="{FF2B5EF4-FFF2-40B4-BE49-F238E27FC236}">
                <a16:creationId xmlns:a16="http://schemas.microsoft.com/office/drawing/2014/main" id="{8F38ED55-85B4-23DF-B418-4B917428540D}"/>
              </a:ext>
            </a:extLst>
          </p:cNvPr>
          <p:cNvCxnSpPr>
            <a:cxnSpLocks/>
            <a:stCxn id="89" idx="0"/>
            <a:endCxn id="12" idx="1"/>
          </p:cNvCxnSpPr>
          <p:nvPr/>
        </p:nvCxnSpPr>
        <p:spPr>
          <a:xfrm rot="16200000" flipH="1">
            <a:off x="4927359" y="2366308"/>
            <a:ext cx="65170" cy="2002544"/>
          </a:xfrm>
          <a:prstGeom prst="bentConnector4">
            <a:avLst>
              <a:gd name="adj1" fmla="val -263082"/>
              <a:gd name="adj2" fmla="val 44455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29">
            <a:extLst>
              <a:ext uri="{FF2B5EF4-FFF2-40B4-BE49-F238E27FC236}">
                <a16:creationId xmlns:a16="http://schemas.microsoft.com/office/drawing/2014/main" id="{AD0BCC4D-3FD7-21C3-0DE9-F78C5720B017}"/>
              </a:ext>
            </a:extLst>
          </p:cNvPr>
          <p:cNvSpPr/>
          <p:nvPr/>
        </p:nvSpPr>
        <p:spPr>
          <a:xfrm>
            <a:off x="2666632" y="3509089"/>
            <a:ext cx="500715" cy="17883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Reactive Planner</a:t>
            </a:r>
          </a:p>
        </p:txBody>
      </p:sp>
      <p:sp>
        <p:nvSpPr>
          <p:cNvPr id="72" name="Rounded Rectangle 29">
            <a:extLst>
              <a:ext uri="{FF2B5EF4-FFF2-40B4-BE49-F238E27FC236}">
                <a16:creationId xmlns:a16="http://schemas.microsoft.com/office/drawing/2014/main" id="{84D4896E-930E-472B-B585-48CDAD784539}"/>
              </a:ext>
            </a:extLst>
          </p:cNvPr>
          <p:cNvSpPr/>
          <p:nvPr/>
        </p:nvSpPr>
        <p:spPr>
          <a:xfrm>
            <a:off x="3070157" y="4744167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Comms</a:t>
            </a:r>
            <a:endParaRPr lang="en-US" sz="450" i="1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29">
            <a:extLst>
              <a:ext uri="{FF2B5EF4-FFF2-40B4-BE49-F238E27FC236}">
                <a16:creationId xmlns:a16="http://schemas.microsoft.com/office/drawing/2014/main" id="{117013F9-A97F-4F7A-B68C-0B8700601C16}"/>
              </a:ext>
            </a:extLst>
          </p:cNvPr>
          <p:cNvSpPr/>
          <p:nvPr/>
        </p:nvSpPr>
        <p:spPr>
          <a:xfrm>
            <a:off x="3070157" y="4450349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EPS</a:t>
            </a:r>
          </a:p>
        </p:txBody>
      </p:sp>
      <p:sp>
        <p:nvSpPr>
          <p:cNvPr id="75" name="Rounded Rectangle 29">
            <a:extLst>
              <a:ext uri="{FF2B5EF4-FFF2-40B4-BE49-F238E27FC236}">
                <a16:creationId xmlns:a16="http://schemas.microsoft.com/office/drawing/2014/main" id="{9EBDCE34-BAB4-4345-9C48-CB22D85302A0}"/>
              </a:ext>
            </a:extLst>
          </p:cNvPr>
          <p:cNvSpPr/>
          <p:nvPr/>
        </p:nvSpPr>
        <p:spPr>
          <a:xfrm>
            <a:off x="3070157" y="4156530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GNC</a:t>
            </a:r>
          </a:p>
        </p:txBody>
      </p:sp>
      <p:sp>
        <p:nvSpPr>
          <p:cNvPr id="76" name="Rounded Rectangle 29">
            <a:extLst>
              <a:ext uri="{FF2B5EF4-FFF2-40B4-BE49-F238E27FC236}">
                <a16:creationId xmlns:a16="http://schemas.microsoft.com/office/drawing/2014/main" id="{EC542895-4B0F-4E1E-9A51-400E8AB0FFA4}"/>
              </a:ext>
            </a:extLst>
          </p:cNvPr>
          <p:cNvSpPr/>
          <p:nvPr/>
        </p:nvSpPr>
        <p:spPr>
          <a:xfrm>
            <a:off x="2618014" y="3255591"/>
            <a:ext cx="1931444" cy="81806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>
                <a:solidFill>
                  <a:sysClr val="windowText" lastClr="000000"/>
                </a:solidFill>
              </a:rPr>
              <a:t>CDH</a:t>
            </a:r>
          </a:p>
        </p:txBody>
      </p:sp>
      <p:sp>
        <p:nvSpPr>
          <p:cNvPr id="89" name="Rounded Rectangle 29">
            <a:extLst>
              <a:ext uri="{FF2B5EF4-FFF2-40B4-BE49-F238E27FC236}">
                <a16:creationId xmlns:a16="http://schemas.microsoft.com/office/drawing/2014/main" id="{A089AF54-A214-49A0-8D78-1A76942FC697}"/>
              </a:ext>
            </a:extLst>
          </p:cNvPr>
          <p:cNvSpPr/>
          <p:nvPr/>
        </p:nvSpPr>
        <p:spPr>
          <a:xfrm>
            <a:off x="3708315" y="3334995"/>
            <a:ext cx="500715" cy="221918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Memory Emulator</a:t>
            </a:r>
          </a:p>
        </p:txBody>
      </p:sp>
      <p:sp>
        <p:nvSpPr>
          <p:cNvPr id="90" name="Rounded Rectangle 29">
            <a:extLst>
              <a:ext uri="{FF2B5EF4-FFF2-40B4-BE49-F238E27FC236}">
                <a16:creationId xmlns:a16="http://schemas.microsoft.com/office/drawing/2014/main" id="{7A899FE2-096C-4441-BC96-893DB6260128}"/>
              </a:ext>
            </a:extLst>
          </p:cNvPr>
          <p:cNvSpPr/>
          <p:nvPr/>
        </p:nvSpPr>
        <p:spPr>
          <a:xfrm>
            <a:off x="3578873" y="3779757"/>
            <a:ext cx="500715" cy="186091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Operations Executor</a:t>
            </a:r>
          </a:p>
        </p:txBody>
      </p:sp>
      <p:cxnSp>
        <p:nvCxnSpPr>
          <p:cNvPr id="105" name="Elbow Connector 56">
            <a:extLst>
              <a:ext uri="{FF2B5EF4-FFF2-40B4-BE49-F238E27FC236}">
                <a16:creationId xmlns:a16="http://schemas.microsoft.com/office/drawing/2014/main" id="{F5DF90EF-91A2-423E-827C-D647B4163013}"/>
              </a:ext>
            </a:extLst>
          </p:cNvPr>
          <p:cNvCxnSpPr>
            <a:cxnSpLocks/>
            <a:stCxn id="75" idx="1"/>
            <a:endCxn id="90" idx="1"/>
          </p:cNvCxnSpPr>
          <p:nvPr/>
        </p:nvCxnSpPr>
        <p:spPr>
          <a:xfrm rot="10800000" flipH="1">
            <a:off x="3070157" y="3872804"/>
            <a:ext cx="508716" cy="400405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56">
            <a:extLst>
              <a:ext uri="{FF2B5EF4-FFF2-40B4-BE49-F238E27FC236}">
                <a16:creationId xmlns:a16="http://schemas.microsoft.com/office/drawing/2014/main" id="{1276588E-6E95-4E3A-9113-31E5B78741FD}"/>
              </a:ext>
            </a:extLst>
          </p:cNvPr>
          <p:cNvCxnSpPr>
            <a:cxnSpLocks/>
            <a:stCxn id="73" idx="1"/>
            <a:endCxn id="90" idx="1"/>
          </p:cNvCxnSpPr>
          <p:nvPr/>
        </p:nvCxnSpPr>
        <p:spPr>
          <a:xfrm rot="10800000" flipH="1">
            <a:off x="3070157" y="3872804"/>
            <a:ext cx="508716" cy="694223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56">
            <a:extLst>
              <a:ext uri="{FF2B5EF4-FFF2-40B4-BE49-F238E27FC236}">
                <a16:creationId xmlns:a16="http://schemas.microsoft.com/office/drawing/2014/main" id="{7E7DCF36-0AD7-4A5C-A0F2-A60BC87135E2}"/>
              </a:ext>
            </a:extLst>
          </p:cNvPr>
          <p:cNvCxnSpPr>
            <a:cxnSpLocks/>
            <a:stCxn id="72" idx="1"/>
            <a:endCxn id="90" idx="1"/>
          </p:cNvCxnSpPr>
          <p:nvPr/>
        </p:nvCxnSpPr>
        <p:spPr>
          <a:xfrm rot="10800000" flipH="1">
            <a:off x="3070157" y="3872804"/>
            <a:ext cx="508716" cy="988042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6">
            <a:extLst>
              <a:ext uri="{FF2B5EF4-FFF2-40B4-BE49-F238E27FC236}">
                <a16:creationId xmlns:a16="http://schemas.microsoft.com/office/drawing/2014/main" id="{EE80653F-58C9-448D-9038-26256F33A14C}"/>
              </a:ext>
            </a:extLst>
          </p:cNvPr>
          <p:cNvCxnSpPr>
            <a:cxnSpLocks/>
            <a:stCxn id="60" idx="1"/>
            <a:endCxn id="90" idx="1"/>
          </p:cNvCxnSpPr>
          <p:nvPr/>
        </p:nvCxnSpPr>
        <p:spPr>
          <a:xfrm rot="10800000" flipH="1">
            <a:off x="3070157" y="3872803"/>
            <a:ext cx="508716" cy="1281861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56">
            <a:extLst>
              <a:ext uri="{FF2B5EF4-FFF2-40B4-BE49-F238E27FC236}">
                <a16:creationId xmlns:a16="http://schemas.microsoft.com/office/drawing/2014/main" id="{0A3C5567-7911-4126-A03D-4F9D0E9372E2}"/>
              </a:ext>
            </a:extLst>
          </p:cNvPr>
          <p:cNvCxnSpPr>
            <a:cxnSpLocks/>
            <a:stCxn id="90" idx="2"/>
            <a:endCxn id="75" idx="3"/>
          </p:cNvCxnSpPr>
          <p:nvPr/>
        </p:nvCxnSpPr>
        <p:spPr>
          <a:xfrm rot="5400000">
            <a:off x="3547486" y="3991462"/>
            <a:ext cx="307360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56">
            <a:extLst>
              <a:ext uri="{FF2B5EF4-FFF2-40B4-BE49-F238E27FC236}">
                <a16:creationId xmlns:a16="http://schemas.microsoft.com/office/drawing/2014/main" id="{650CE2F8-3AF4-4B08-927F-647C746D5826}"/>
              </a:ext>
            </a:extLst>
          </p:cNvPr>
          <p:cNvCxnSpPr>
            <a:cxnSpLocks/>
            <a:stCxn id="90" idx="2"/>
            <a:endCxn id="73" idx="3"/>
          </p:cNvCxnSpPr>
          <p:nvPr/>
        </p:nvCxnSpPr>
        <p:spPr>
          <a:xfrm rot="5400000">
            <a:off x="3400577" y="4138371"/>
            <a:ext cx="601178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56">
            <a:extLst>
              <a:ext uri="{FF2B5EF4-FFF2-40B4-BE49-F238E27FC236}">
                <a16:creationId xmlns:a16="http://schemas.microsoft.com/office/drawing/2014/main" id="{81354236-E510-40FB-A081-2E061FAF211D}"/>
              </a:ext>
            </a:extLst>
          </p:cNvPr>
          <p:cNvCxnSpPr>
            <a:cxnSpLocks/>
            <a:stCxn id="90" idx="2"/>
            <a:endCxn id="72" idx="3"/>
          </p:cNvCxnSpPr>
          <p:nvPr/>
        </p:nvCxnSpPr>
        <p:spPr>
          <a:xfrm rot="5400000">
            <a:off x="3253668" y="4285280"/>
            <a:ext cx="894997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56">
            <a:extLst>
              <a:ext uri="{FF2B5EF4-FFF2-40B4-BE49-F238E27FC236}">
                <a16:creationId xmlns:a16="http://schemas.microsoft.com/office/drawing/2014/main" id="{74371965-3CBC-4202-90CC-34368C216DDF}"/>
              </a:ext>
            </a:extLst>
          </p:cNvPr>
          <p:cNvCxnSpPr>
            <a:cxnSpLocks/>
            <a:stCxn id="90" idx="2"/>
            <a:endCxn id="60" idx="3"/>
          </p:cNvCxnSpPr>
          <p:nvPr/>
        </p:nvCxnSpPr>
        <p:spPr>
          <a:xfrm rot="5400000">
            <a:off x="3106757" y="4432190"/>
            <a:ext cx="1188816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56">
            <a:extLst>
              <a:ext uri="{FF2B5EF4-FFF2-40B4-BE49-F238E27FC236}">
                <a16:creationId xmlns:a16="http://schemas.microsoft.com/office/drawing/2014/main" id="{DD8C3B6D-2674-428C-BC26-3A80B5A5473E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2099547" y="4562571"/>
            <a:ext cx="970613" cy="386623"/>
          </a:xfrm>
          <a:prstGeom prst="bentConnector3">
            <a:avLst>
              <a:gd name="adj1" fmla="val 87683"/>
            </a:avLst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56">
            <a:extLst>
              <a:ext uri="{FF2B5EF4-FFF2-40B4-BE49-F238E27FC236}">
                <a16:creationId xmlns:a16="http://schemas.microsoft.com/office/drawing/2014/main" id="{F5229F95-BCB5-4C9F-A7C6-4D267755FE5F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3577966" y="3445954"/>
            <a:ext cx="631064" cy="1809949"/>
          </a:xfrm>
          <a:prstGeom prst="bentConnector4">
            <a:avLst>
              <a:gd name="adj1" fmla="val -27168"/>
              <a:gd name="adj2" fmla="val 9937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56">
            <a:extLst>
              <a:ext uri="{FF2B5EF4-FFF2-40B4-BE49-F238E27FC236}">
                <a16:creationId xmlns:a16="http://schemas.microsoft.com/office/drawing/2014/main" id="{F38834F7-AB5C-4070-98DC-D7AEAFD00312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3576016" y="3445954"/>
            <a:ext cx="633014" cy="1503238"/>
          </a:xfrm>
          <a:prstGeom prst="bentConnector4">
            <a:avLst>
              <a:gd name="adj1" fmla="val -27085"/>
              <a:gd name="adj2" fmla="val 9956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56">
            <a:extLst>
              <a:ext uri="{FF2B5EF4-FFF2-40B4-BE49-F238E27FC236}">
                <a16:creationId xmlns:a16="http://schemas.microsoft.com/office/drawing/2014/main" id="{3F311BAA-2BE1-4980-A029-D469D899B8DE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4079589" y="3872803"/>
            <a:ext cx="1886315" cy="411422"/>
          </a:xfrm>
          <a:prstGeom prst="bentConnector3">
            <a:avLst>
              <a:gd name="adj1" fmla="val 38891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56">
            <a:extLst>
              <a:ext uri="{FF2B5EF4-FFF2-40B4-BE49-F238E27FC236}">
                <a16:creationId xmlns:a16="http://schemas.microsoft.com/office/drawing/2014/main" id="{F1B0D1BB-E82B-4F3B-B8FF-B040DD6FD753}"/>
              </a:ext>
            </a:extLst>
          </p:cNvPr>
          <p:cNvCxnSpPr>
            <a:cxnSpLocks/>
            <a:stCxn id="180" idx="3"/>
          </p:cNvCxnSpPr>
          <p:nvPr/>
        </p:nvCxnSpPr>
        <p:spPr>
          <a:xfrm>
            <a:off x="3167347" y="3598506"/>
            <a:ext cx="405753" cy="19142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56">
            <a:extLst>
              <a:ext uri="{FF2B5EF4-FFF2-40B4-BE49-F238E27FC236}">
                <a16:creationId xmlns:a16="http://schemas.microsoft.com/office/drawing/2014/main" id="{6A04DC9D-A6D7-4E03-B2D3-EA2386F340DE}"/>
              </a:ext>
            </a:extLst>
          </p:cNvPr>
          <p:cNvCxnSpPr>
            <a:cxnSpLocks/>
          </p:cNvCxnSpPr>
          <p:nvPr/>
        </p:nvCxnSpPr>
        <p:spPr>
          <a:xfrm rot="10800000">
            <a:off x="3166461" y="3687921"/>
            <a:ext cx="406643" cy="145623"/>
          </a:xfrm>
          <a:prstGeom prst="bentConnector3">
            <a:avLst>
              <a:gd name="adj1" fmla="val 60541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56">
            <a:extLst>
              <a:ext uri="{FF2B5EF4-FFF2-40B4-BE49-F238E27FC236}">
                <a16:creationId xmlns:a16="http://schemas.microsoft.com/office/drawing/2014/main" id="{E9DC7D74-7045-4720-85E7-1B71F3C71EB9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V="1">
            <a:off x="3557623" y="3596647"/>
            <a:ext cx="333803" cy="32417"/>
          </a:xfrm>
          <a:prstGeom prst="bentConnector4">
            <a:avLst>
              <a:gd name="adj1" fmla="val 33380"/>
              <a:gd name="adj2" fmla="val 302744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56">
            <a:extLst>
              <a:ext uri="{FF2B5EF4-FFF2-40B4-BE49-F238E27FC236}">
                <a16:creationId xmlns:a16="http://schemas.microsoft.com/office/drawing/2014/main" id="{E9C2128D-7127-4151-A20C-1197683BF2C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40" y="2983686"/>
            <a:ext cx="1528709" cy="1383139"/>
          </a:xfrm>
          <a:prstGeom prst="bentConnector3">
            <a:avLst>
              <a:gd name="adj1" fmla="val 5324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56">
            <a:extLst>
              <a:ext uri="{FF2B5EF4-FFF2-40B4-BE49-F238E27FC236}">
                <a16:creationId xmlns:a16="http://schemas.microsoft.com/office/drawing/2014/main" id="{2973BBC1-1C5F-458E-A016-FD758E447D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6"/>
            <a:ext cx="813735" cy="1683948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56">
            <a:extLst>
              <a:ext uri="{FF2B5EF4-FFF2-40B4-BE49-F238E27FC236}">
                <a16:creationId xmlns:a16="http://schemas.microsoft.com/office/drawing/2014/main" id="{94DC209D-27D1-4A9E-9A13-41665E7FF0CE}"/>
              </a:ext>
            </a:extLst>
          </p:cNvPr>
          <p:cNvCxnSpPr>
            <a:cxnSpLocks/>
          </p:cNvCxnSpPr>
          <p:nvPr/>
        </p:nvCxnSpPr>
        <p:spPr>
          <a:xfrm>
            <a:off x="2375230" y="465805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56">
            <a:extLst>
              <a:ext uri="{FF2B5EF4-FFF2-40B4-BE49-F238E27FC236}">
                <a16:creationId xmlns:a16="http://schemas.microsoft.com/office/drawing/2014/main" id="{77DD1CD4-9730-44EC-91E2-5C9E600BAA9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7"/>
            <a:ext cx="812295" cy="1837277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56">
            <a:extLst>
              <a:ext uri="{FF2B5EF4-FFF2-40B4-BE49-F238E27FC236}">
                <a16:creationId xmlns:a16="http://schemas.microsoft.com/office/drawing/2014/main" id="{FB982657-D5E3-4A79-B1E8-3DD75CBB30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6"/>
            <a:ext cx="810912" cy="2259769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56">
            <a:extLst>
              <a:ext uri="{FF2B5EF4-FFF2-40B4-BE49-F238E27FC236}">
                <a16:creationId xmlns:a16="http://schemas.microsoft.com/office/drawing/2014/main" id="{B68866AC-77EB-42F7-9DE6-6E7049A5992D}"/>
              </a:ext>
            </a:extLst>
          </p:cNvPr>
          <p:cNvCxnSpPr>
            <a:cxnSpLocks/>
          </p:cNvCxnSpPr>
          <p:nvPr/>
        </p:nvCxnSpPr>
        <p:spPr>
          <a:xfrm>
            <a:off x="2378122" y="523530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56">
            <a:extLst>
              <a:ext uri="{FF2B5EF4-FFF2-40B4-BE49-F238E27FC236}">
                <a16:creationId xmlns:a16="http://schemas.microsoft.com/office/drawing/2014/main" id="{0ABB24D6-7AE1-449F-805C-4DB57F4CE26A}"/>
              </a:ext>
            </a:extLst>
          </p:cNvPr>
          <p:cNvCxnSpPr>
            <a:cxnSpLocks/>
            <a:stCxn id="8" idx="3"/>
            <a:endCxn id="18" idx="3"/>
          </p:cNvCxnSpPr>
          <p:nvPr/>
        </p:nvCxnSpPr>
        <p:spPr>
          <a:xfrm>
            <a:off x="1550140" y="2983687"/>
            <a:ext cx="415175" cy="1135841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56">
            <a:extLst>
              <a:ext uri="{FF2B5EF4-FFF2-40B4-BE49-F238E27FC236}">
                <a16:creationId xmlns:a16="http://schemas.microsoft.com/office/drawing/2014/main" id="{91F6E739-09E3-4461-9EE5-15189E7F6479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2414592" y="2290619"/>
            <a:ext cx="642350" cy="743784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56">
            <a:extLst>
              <a:ext uri="{FF2B5EF4-FFF2-40B4-BE49-F238E27FC236}">
                <a16:creationId xmlns:a16="http://schemas.microsoft.com/office/drawing/2014/main" id="{B49EAF7B-342F-349C-13D1-BA81BFF6FC82}"/>
              </a:ext>
            </a:extLst>
          </p:cNvPr>
          <p:cNvCxnSpPr>
            <a:cxnSpLocks/>
          </p:cNvCxnSpPr>
          <p:nvPr/>
        </p:nvCxnSpPr>
        <p:spPr>
          <a:xfrm rot="10800000">
            <a:off x="4213896" y="3370211"/>
            <a:ext cx="1745519" cy="108886"/>
          </a:xfrm>
          <a:prstGeom prst="bentConnector3">
            <a:avLst>
              <a:gd name="adj1" fmla="val 67704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6">
            <a:extLst>
              <a:ext uri="{FF2B5EF4-FFF2-40B4-BE49-F238E27FC236}">
                <a16:creationId xmlns:a16="http://schemas.microsoft.com/office/drawing/2014/main" id="{92F17629-697B-04AF-647C-0F92F4609D53}"/>
              </a:ext>
            </a:extLst>
          </p:cNvPr>
          <p:cNvCxnSpPr>
            <a:cxnSpLocks/>
          </p:cNvCxnSpPr>
          <p:nvPr/>
        </p:nvCxnSpPr>
        <p:spPr>
          <a:xfrm>
            <a:off x="2388377" y="477810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56">
            <a:extLst>
              <a:ext uri="{FF2B5EF4-FFF2-40B4-BE49-F238E27FC236}">
                <a16:creationId xmlns:a16="http://schemas.microsoft.com/office/drawing/2014/main" id="{4F09E56D-F40E-29BA-8FA9-0AECD59D1FD3}"/>
              </a:ext>
            </a:extLst>
          </p:cNvPr>
          <p:cNvCxnSpPr>
            <a:cxnSpLocks/>
            <a:stCxn id="90" idx="0"/>
            <a:endCxn id="89" idx="2"/>
          </p:cNvCxnSpPr>
          <p:nvPr/>
        </p:nvCxnSpPr>
        <p:spPr>
          <a:xfrm rot="5400000" flipH="1" flipV="1">
            <a:off x="3782529" y="3603615"/>
            <a:ext cx="222845" cy="129442"/>
          </a:xfrm>
          <a:prstGeom prst="bentConnector3">
            <a:avLst>
              <a:gd name="adj1" fmla="val 60258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Speech with solid fill">
            <a:extLst>
              <a:ext uri="{FF2B5EF4-FFF2-40B4-BE49-F238E27FC236}">
                <a16:creationId xmlns:a16="http://schemas.microsoft.com/office/drawing/2014/main" id="{BAAFDCD6-5EB9-F40E-926B-8412B2A3A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5680" y="2389010"/>
            <a:ext cx="980427" cy="9764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BC0C69-CCB9-8556-8B71-699806400C86}"/>
              </a:ext>
            </a:extLst>
          </p:cNvPr>
          <p:cNvSpPr txBox="1"/>
          <p:nvPr/>
        </p:nvSpPr>
        <p:spPr>
          <a:xfrm>
            <a:off x="6269069" y="2635122"/>
            <a:ext cx="761505" cy="5770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“Processing results…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Higher level products obtained. No new event detected.”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4E00649-E92A-058F-3253-83126467EBBE}"/>
              </a:ext>
            </a:extLst>
          </p:cNvPr>
          <p:cNvGrpSpPr/>
          <p:nvPr/>
        </p:nvGrpSpPr>
        <p:grpSpPr>
          <a:xfrm>
            <a:off x="940457" y="1559335"/>
            <a:ext cx="685800" cy="685800"/>
            <a:chOff x="8717280" y="2379218"/>
            <a:chExt cx="914400" cy="914400"/>
          </a:xfrm>
          <a:solidFill>
            <a:srgbClr val="0070C0"/>
          </a:solidFill>
        </p:grpSpPr>
        <p:pic>
          <p:nvPicPr>
            <p:cNvPr id="33" name="Graphic 32" descr="Satellite with solid fill">
              <a:extLst>
                <a:ext uri="{FF2B5EF4-FFF2-40B4-BE49-F238E27FC236}">
                  <a16:creationId xmlns:a16="http://schemas.microsoft.com/office/drawing/2014/main" id="{8024A227-1702-CEA0-8240-6CBBFD4CA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17280" y="2379218"/>
              <a:ext cx="914400" cy="914400"/>
            </a:xfrm>
            <a:prstGeom prst="rect">
              <a:avLst/>
            </a:prstGeom>
          </p:spPr>
        </p:pic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E52C594-D08E-B3E2-E204-4DBD0FE19047}"/>
                </a:ext>
              </a:extLst>
            </p:cNvPr>
            <p:cNvSpPr/>
            <p:nvPr/>
          </p:nvSpPr>
          <p:spPr>
            <a:xfrm>
              <a:off x="9089136" y="2746756"/>
              <a:ext cx="170688" cy="17932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2</a:t>
              </a:r>
            </a:p>
          </p:txBody>
        </p:sp>
      </p:grpSp>
      <p:pic>
        <p:nvPicPr>
          <p:cNvPr id="22" name="Graphic 21" descr="Speech with solid fill">
            <a:extLst>
              <a:ext uri="{FF2B5EF4-FFF2-40B4-BE49-F238E27FC236}">
                <a16:creationId xmlns:a16="http://schemas.microsoft.com/office/drawing/2014/main" id="{291DF5DD-36C1-5C6A-12AF-9471B6360C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68966" y="2782114"/>
            <a:ext cx="957366" cy="73216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94F4EEA-83D6-E4E1-D809-78F765E42831}"/>
              </a:ext>
            </a:extLst>
          </p:cNvPr>
          <p:cNvSpPr txBox="1"/>
          <p:nvPr/>
        </p:nvSpPr>
        <p:spPr>
          <a:xfrm>
            <a:off x="3186797" y="2996734"/>
            <a:ext cx="721703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“Sending results for processing…”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302610-73C9-9F90-4C3E-C12E818E33C8}"/>
              </a:ext>
            </a:extLst>
          </p:cNvPr>
          <p:cNvSpPr txBox="1"/>
          <p:nvPr/>
        </p:nvSpPr>
        <p:spPr>
          <a:xfrm>
            <a:off x="4968567" y="3258812"/>
            <a:ext cx="995714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-Instrument Data</a:t>
            </a:r>
          </a:p>
        </p:txBody>
      </p:sp>
      <p:pic>
        <p:nvPicPr>
          <p:cNvPr id="25" name="Graphic 24" descr="Left Brain with solid fill">
            <a:extLst>
              <a:ext uri="{FF2B5EF4-FFF2-40B4-BE49-F238E27FC236}">
                <a16:creationId xmlns:a16="http://schemas.microsoft.com/office/drawing/2014/main" id="{6A9C6D2D-AEE9-ECD3-D4DA-D520259B82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59756" y="3116900"/>
            <a:ext cx="371740" cy="3717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1558124-B24A-1D57-0619-5FAE7869C4FE}"/>
              </a:ext>
            </a:extLst>
          </p:cNvPr>
          <p:cNvSpPr/>
          <p:nvPr/>
        </p:nvSpPr>
        <p:spPr>
          <a:xfrm>
            <a:off x="7449599" y="3284855"/>
            <a:ext cx="1585932" cy="5962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50" b="1" dirty="0">
                <a:solidFill>
                  <a:schemeClr val="tx1"/>
                </a:solidFill>
              </a:rPr>
              <a:t>Scenario step:</a:t>
            </a:r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825" dirty="0">
                <a:solidFill>
                  <a:schemeClr val="tx1"/>
                </a:solidFill>
              </a:rPr>
              <a:t>Agent 2 performs measurement</a:t>
            </a:r>
          </a:p>
          <a:p>
            <a:endParaRPr lang="en-US" sz="825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8308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Module - Plan Execution 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273567" y="1693778"/>
            <a:ext cx="6039353" cy="3887656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383238" y="2532055"/>
            <a:ext cx="1616216" cy="32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317336" y="4437964"/>
            <a:ext cx="1484408" cy="32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273566" y="2247901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273566" y="2846895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5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273566" y="4125060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273566" y="4724053"/>
            <a:ext cx="276574" cy="27358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5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1742367" y="2692459"/>
            <a:ext cx="3217187" cy="2840066"/>
          </a:xfrm>
          <a:prstGeom prst="roundRect">
            <a:avLst>
              <a:gd name="adj" fmla="val 3300"/>
            </a:avLst>
          </a:prstGeom>
          <a:solidFill>
            <a:srgbClr val="BCD7F9"/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9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5961217" y="3284856"/>
            <a:ext cx="980428" cy="230617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5965904" y="4106166"/>
            <a:ext cx="980428" cy="230617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25" i="1" dirty="0">
                <a:solidFill>
                  <a:sysClr val="windowText" lastClr="000000"/>
                </a:solidFill>
              </a:rPr>
              <a:t>Planning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585205" y="2983685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582042" y="2399639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579442" y="4860290"/>
            <a:ext cx="691523" cy="554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580741" y="4261297"/>
            <a:ext cx="691523" cy="554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1550139" y="4261297"/>
            <a:ext cx="277529" cy="554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1550139" y="4860291"/>
            <a:ext cx="280941" cy="554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A95947-F6FE-37CA-E02B-B0F9DFACB9A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451431" y="3515473"/>
            <a:ext cx="4687" cy="590693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2680523" y="2052024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4133304" y="2051602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1550139" y="2196681"/>
            <a:ext cx="1130384" cy="1880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3534793" y="2196259"/>
            <a:ext cx="598511" cy="422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2588028" y="1804971"/>
            <a:ext cx="2460880" cy="676916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i="1" dirty="0">
                <a:solidFill>
                  <a:sysClr val="windowText" lastClr="000000"/>
                </a:solidFill>
              </a:rPr>
              <a:t>Simulation Maintenance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3534793" y="1974360"/>
            <a:ext cx="506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351ABAC9-95DA-DB64-1D76-AEB49F238802}"/>
              </a:ext>
            </a:extLst>
          </p:cNvPr>
          <p:cNvSpPr/>
          <p:nvPr/>
        </p:nvSpPr>
        <p:spPr>
          <a:xfrm rot="16200000">
            <a:off x="1522271" y="4428337"/>
            <a:ext cx="886086" cy="268466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i="1" dirty="0">
                <a:solidFill>
                  <a:sysClr val="windowText" lastClr="000000"/>
                </a:solidFill>
              </a:rPr>
              <a:t>Network Emulator</a:t>
            </a: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217BB112-4919-5EF6-1341-F6C36B25E02B}"/>
              </a:ext>
            </a:extLst>
          </p:cNvPr>
          <p:cNvSpPr/>
          <p:nvPr/>
        </p:nvSpPr>
        <p:spPr>
          <a:xfrm>
            <a:off x="2452767" y="3015925"/>
            <a:ext cx="2278861" cy="2368484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88" i="1" dirty="0">
                <a:solidFill>
                  <a:sysClr val="windowText" lastClr="000000"/>
                </a:solidFill>
              </a:rPr>
              <a:t>Platform Emulator</a:t>
            </a:r>
          </a:p>
        </p:txBody>
      </p:sp>
      <p:sp>
        <p:nvSpPr>
          <p:cNvPr id="60" name="Rounded Rectangle 29">
            <a:extLst>
              <a:ext uri="{FF2B5EF4-FFF2-40B4-BE49-F238E27FC236}">
                <a16:creationId xmlns:a16="http://schemas.microsoft.com/office/drawing/2014/main" id="{FF61DADA-E76D-99A4-ABE1-66DEFE816698}"/>
              </a:ext>
            </a:extLst>
          </p:cNvPr>
          <p:cNvSpPr/>
          <p:nvPr/>
        </p:nvSpPr>
        <p:spPr>
          <a:xfrm>
            <a:off x="3070157" y="5037986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Payload</a:t>
            </a:r>
          </a:p>
        </p:txBody>
      </p:sp>
      <p:cxnSp>
        <p:nvCxnSpPr>
          <p:cNvPr id="147" name="Elbow Connector 56">
            <a:extLst>
              <a:ext uri="{FF2B5EF4-FFF2-40B4-BE49-F238E27FC236}">
                <a16:creationId xmlns:a16="http://schemas.microsoft.com/office/drawing/2014/main" id="{C4502423-406F-A3F6-1567-395AD1537D7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092771" y="3833545"/>
            <a:ext cx="1873133" cy="38792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56">
            <a:extLst>
              <a:ext uri="{FF2B5EF4-FFF2-40B4-BE49-F238E27FC236}">
                <a16:creationId xmlns:a16="http://schemas.microsoft.com/office/drawing/2014/main" id="{8F38ED55-85B4-23DF-B418-4B917428540D}"/>
              </a:ext>
            </a:extLst>
          </p:cNvPr>
          <p:cNvCxnSpPr>
            <a:cxnSpLocks/>
            <a:stCxn id="89" idx="0"/>
            <a:endCxn id="12" idx="1"/>
          </p:cNvCxnSpPr>
          <p:nvPr/>
        </p:nvCxnSpPr>
        <p:spPr>
          <a:xfrm rot="16200000" flipH="1">
            <a:off x="4927359" y="2366308"/>
            <a:ext cx="65170" cy="2002544"/>
          </a:xfrm>
          <a:prstGeom prst="bentConnector4">
            <a:avLst>
              <a:gd name="adj1" fmla="val -263082"/>
              <a:gd name="adj2" fmla="val 44455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29">
            <a:extLst>
              <a:ext uri="{FF2B5EF4-FFF2-40B4-BE49-F238E27FC236}">
                <a16:creationId xmlns:a16="http://schemas.microsoft.com/office/drawing/2014/main" id="{AD0BCC4D-3FD7-21C3-0DE9-F78C5720B017}"/>
              </a:ext>
            </a:extLst>
          </p:cNvPr>
          <p:cNvSpPr/>
          <p:nvPr/>
        </p:nvSpPr>
        <p:spPr>
          <a:xfrm>
            <a:off x="2666632" y="3509089"/>
            <a:ext cx="500715" cy="17883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Reactive Planner</a:t>
            </a:r>
          </a:p>
        </p:txBody>
      </p:sp>
      <p:sp>
        <p:nvSpPr>
          <p:cNvPr id="72" name="Rounded Rectangle 29">
            <a:extLst>
              <a:ext uri="{FF2B5EF4-FFF2-40B4-BE49-F238E27FC236}">
                <a16:creationId xmlns:a16="http://schemas.microsoft.com/office/drawing/2014/main" id="{84D4896E-930E-472B-B585-48CDAD784539}"/>
              </a:ext>
            </a:extLst>
          </p:cNvPr>
          <p:cNvSpPr/>
          <p:nvPr/>
        </p:nvSpPr>
        <p:spPr>
          <a:xfrm>
            <a:off x="3070157" y="4744167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Comms</a:t>
            </a:r>
            <a:endParaRPr lang="en-US" sz="450" i="1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29">
            <a:extLst>
              <a:ext uri="{FF2B5EF4-FFF2-40B4-BE49-F238E27FC236}">
                <a16:creationId xmlns:a16="http://schemas.microsoft.com/office/drawing/2014/main" id="{117013F9-A97F-4F7A-B68C-0B8700601C16}"/>
              </a:ext>
            </a:extLst>
          </p:cNvPr>
          <p:cNvSpPr/>
          <p:nvPr/>
        </p:nvSpPr>
        <p:spPr>
          <a:xfrm>
            <a:off x="3070157" y="4450349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EPS</a:t>
            </a:r>
          </a:p>
        </p:txBody>
      </p:sp>
      <p:sp>
        <p:nvSpPr>
          <p:cNvPr id="75" name="Rounded Rectangle 29">
            <a:extLst>
              <a:ext uri="{FF2B5EF4-FFF2-40B4-BE49-F238E27FC236}">
                <a16:creationId xmlns:a16="http://schemas.microsoft.com/office/drawing/2014/main" id="{9EBDCE34-BAB4-4345-9C48-CB22D85302A0}"/>
              </a:ext>
            </a:extLst>
          </p:cNvPr>
          <p:cNvSpPr/>
          <p:nvPr/>
        </p:nvSpPr>
        <p:spPr>
          <a:xfrm>
            <a:off x="3070157" y="4156530"/>
            <a:ext cx="502943" cy="2333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GNC</a:t>
            </a:r>
          </a:p>
        </p:txBody>
      </p:sp>
      <p:sp>
        <p:nvSpPr>
          <p:cNvPr id="76" name="Rounded Rectangle 29">
            <a:extLst>
              <a:ext uri="{FF2B5EF4-FFF2-40B4-BE49-F238E27FC236}">
                <a16:creationId xmlns:a16="http://schemas.microsoft.com/office/drawing/2014/main" id="{EC542895-4B0F-4E1E-9A51-400E8AB0FFA4}"/>
              </a:ext>
            </a:extLst>
          </p:cNvPr>
          <p:cNvSpPr/>
          <p:nvPr/>
        </p:nvSpPr>
        <p:spPr>
          <a:xfrm>
            <a:off x="2618014" y="3255591"/>
            <a:ext cx="1931444" cy="81806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>
                <a:solidFill>
                  <a:sysClr val="windowText" lastClr="000000"/>
                </a:solidFill>
              </a:rPr>
              <a:t>CDH</a:t>
            </a:r>
          </a:p>
        </p:txBody>
      </p:sp>
      <p:sp>
        <p:nvSpPr>
          <p:cNvPr id="89" name="Rounded Rectangle 29">
            <a:extLst>
              <a:ext uri="{FF2B5EF4-FFF2-40B4-BE49-F238E27FC236}">
                <a16:creationId xmlns:a16="http://schemas.microsoft.com/office/drawing/2014/main" id="{A089AF54-A214-49A0-8D78-1A76942FC697}"/>
              </a:ext>
            </a:extLst>
          </p:cNvPr>
          <p:cNvSpPr/>
          <p:nvPr/>
        </p:nvSpPr>
        <p:spPr>
          <a:xfrm>
            <a:off x="3708315" y="3334995"/>
            <a:ext cx="500715" cy="221918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Memory Emulator</a:t>
            </a:r>
          </a:p>
        </p:txBody>
      </p:sp>
      <p:sp>
        <p:nvSpPr>
          <p:cNvPr id="90" name="Rounded Rectangle 29">
            <a:extLst>
              <a:ext uri="{FF2B5EF4-FFF2-40B4-BE49-F238E27FC236}">
                <a16:creationId xmlns:a16="http://schemas.microsoft.com/office/drawing/2014/main" id="{7A899FE2-096C-4441-BC96-893DB6260128}"/>
              </a:ext>
            </a:extLst>
          </p:cNvPr>
          <p:cNvSpPr/>
          <p:nvPr/>
        </p:nvSpPr>
        <p:spPr>
          <a:xfrm>
            <a:off x="3578873" y="3779757"/>
            <a:ext cx="500715" cy="186091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Operations Executor</a:t>
            </a:r>
          </a:p>
        </p:txBody>
      </p:sp>
      <p:cxnSp>
        <p:nvCxnSpPr>
          <p:cNvPr id="105" name="Elbow Connector 56">
            <a:extLst>
              <a:ext uri="{FF2B5EF4-FFF2-40B4-BE49-F238E27FC236}">
                <a16:creationId xmlns:a16="http://schemas.microsoft.com/office/drawing/2014/main" id="{F5DF90EF-91A2-423E-827C-D647B4163013}"/>
              </a:ext>
            </a:extLst>
          </p:cNvPr>
          <p:cNvCxnSpPr>
            <a:cxnSpLocks/>
            <a:stCxn id="75" idx="1"/>
            <a:endCxn id="90" idx="1"/>
          </p:cNvCxnSpPr>
          <p:nvPr/>
        </p:nvCxnSpPr>
        <p:spPr>
          <a:xfrm rot="10800000" flipH="1">
            <a:off x="3070157" y="3872804"/>
            <a:ext cx="508716" cy="400405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56">
            <a:extLst>
              <a:ext uri="{FF2B5EF4-FFF2-40B4-BE49-F238E27FC236}">
                <a16:creationId xmlns:a16="http://schemas.microsoft.com/office/drawing/2014/main" id="{1276588E-6E95-4E3A-9113-31E5B78741FD}"/>
              </a:ext>
            </a:extLst>
          </p:cNvPr>
          <p:cNvCxnSpPr>
            <a:cxnSpLocks/>
            <a:stCxn id="73" idx="1"/>
            <a:endCxn id="90" idx="1"/>
          </p:cNvCxnSpPr>
          <p:nvPr/>
        </p:nvCxnSpPr>
        <p:spPr>
          <a:xfrm rot="10800000" flipH="1">
            <a:off x="3070157" y="3872804"/>
            <a:ext cx="508716" cy="694223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56">
            <a:extLst>
              <a:ext uri="{FF2B5EF4-FFF2-40B4-BE49-F238E27FC236}">
                <a16:creationId xmlns:a16="http://schemas.microsoft.com/office/drawing/2014/main" id="{7E7DCF36-0AD7-4A5C-A0F2-A60BC87135E2}"/>
              </a:ext>
            </a:extLst>
          </p:cNvPr>
          <p:cNvCxnSpPr>
            <a:cxnSpLocks/>
            <a:stCxn id="72" idx="1"/>
            <a:endCxn id="90" idx="1"/>
          </p:cNvCxnSpPr>
          <p:nvPr/>
        </p:nvCxnSpPr>
        <p:spPr>
          <a:xfrm rot="10800000" flipH="1">
            <a:off x="3070157" y="3872804"/>
            <a:ext cx="508716" cy="988042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6">
            <a:extLst>
              <a:ext uri="{FF2B5EF4-FFF2-40B4-BE49-F238E27FC236}">
                <a16:creationId xmlns:a16="http://schemas.microsoft.com/office/drawing/2014/main" id="{EE80653F-58C9-448D-9038-26256F33A14C}"/>
              </a:ext>
            </a:extLst>
          </p:cNvPr>
          <p:cNvCxnSpPr>
            <a:cxnSpLocks/>
            <a:stCxn id="60" idx="1"/>
            <a:endCxn id="90" idx="1"/>
          </p:cNvCxnSpPr>
          <p:nvPr/>
        </p:nvCxnSpPr>
        <p:spPr>
          <a:xfrm rot="10800000" flipH="1">
            <a:off x="3070157" y="3872803"/>
            <a:ext cx="508716" cy="1281861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56">
            <a:extLst>
              <a:ext uri="{FF2B5EF4-FFF2-40B4-BE49-F238E27FC236}">
                <a16:creationId xmlns:a16="http://schemas.microsoft.com/office/drawing/2014/main" id="{0A3C5567-7911-4126-A03D-4F9D0E9372E2}"/>
              </a:ext>
            </a:extLst>
          </p:cNvPr>
          <p:cNvCxnSpPr>
            <a:cxnSpLocks/>
            <a:stCxn id="90" idx="2"/>
            <a:endCxn id="75" idx="3"/>
          </p:cNvCxnSpPr>
          <p:nvPr/>
        </p:nvCxnSpPr>
        <p:spPr>
          <a:xfrm rot="5400000">
            <a:off x="3547486" y="3991462"/>
            <a:ext cx="307360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56">
            <a:extLst>
              <a:ext uri="{FF2B5EF4-FFF2-40B4-BE49-F238E27FC236}">
                <a16:creationId xmlns:a16="http://schemas.microsoft.com/office/drawing/2014/main" id="{650CE2F8-3AF4-4B08-927F-647C746D5826}"/>
              </a:ext>
            </a:extLst>
          </p:cNvPr>
          <p:cNvCxnSpPr>
            <a:cxnSpLocks/>
            <a:stCxn id="90" idx="2"/>
            <a:endCxn id="73" idx="3"/>
          </p:cNvCxnSpPr>
          <p:nvPr/>
        </p:nvCxnSpPr>
        <p:spPr>
          <a:xfrm rot="5400000">
            <a:off x="3400577" y="4138371"/>
            <a:ext cx="601178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56">
            <a:extLst>
              <a:ext uri="{FF2B5EF4-FFF2-40B4-BE49-F238E27FC236}">
                <a16:creationId xmlns:a16="http://schemas.microsoft.com/office/drawing/2014/main" id="{81354236-E510-40FB-A081-2E061FAF211D}"/>
              </a:ext>
            </a:extLst>
          </p:cNvPr>
          <p:cNvCxnSpPr>
            <a:cxnSpLocks/>
            <a:stCxn id="90" idx="2"/>
            <a:endCxn id="72" idx="3"/>
          </p:cNvCxnSpPr>
          <p:nvPr/>
        </p:nvCxnSpPr>
        <p:spPr>
          <a:xfrm rot="5400000">
            <a:off x="3253668" y="4285280"/>
            <a:ext cx="894997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56">
            <a:extLst>
              <a:ext uri="{FF2B5EF4-FFF2-40B4-BE49-F238E27FC236}">
                <a16:creationId xmlns:a16="http://schemas.microsoft.com/office/drawing/2014/main" id="{74371965-3CBC-4202-90CC-34368C216DDF}"/>
              </a:ext>
            </a:extLst>
          </p:cNvPr>
          <p:cNvCxnSpPr>
            <a:cxnSpLocks/>
            <a:stCxn id="90" idx="2"/>
            <a:endCxn id="60" idx="3"/>
          </p:cNvCxnSpPr>
          <p:nvPr/>
        </p:nvCxnSpPr>
        <p:spPr>
          <a:xfrm rot="5400000">
            <a:off x="3106757" y="4432190"/>
            <a:ext cx="1188816" cy="256131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56">
            <a:extLst>
              <a:ext uri="{FF2B5EF4-FFF2-40B4-BE49-F238E27FC236}">
                <a16:creationId xmlns:a16="http://schemas.microsoft.com/office/drawing/2014/main" id="{DD8C3B6D-2674-428C-BC26-3A80B5A5473E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2099547" y="4562571"/>
            <a:ext cx="970613" cy="386623"/>
          </a:xfrm>
          <a:prstGeom prst="bentConnector3">
            <a:avLst>
              <a:gd name="adj1" fmla="val 87683"/>
            </a:avLst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56">
            <a:extLst>
              <a:ext uri="{FF2B5EF4-FFF2-40B4-BE49-F238E27FC236}">
                <a16:creationId xmlns:a16="http://schemas.microsoft.com/office/drawing/2014/main" id="{F5229F95-BCB5-4C9F-A7C6-4D267755FE5F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3577966" y="3445954"/>
            <a:ext cx="631064" cy="1809949"/>
          </a:xfrm>
          <a:prstGeom prst="bentConnector4">
            <a:avLst>
              <a:gd name="adj1" fmla="val -27168"/>
              <a:gd name="adj2" fmla="val 9937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56">
            <a:extLst>
              <a:ext uri="{FF2B5EF4-FFF2-40B4-BE49-F238E27FC236}">
                <a16:creationId xmlns:a16="http://schemas.microsoft.com/office/drawing/2014/main" id="{F38834F7-AB5C-4070-98DC-D7AEAFD00312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3576016" y="3445954"/>
            <a:ext cx="633014" cy="1503238"/>
          </a:xfrm>
          <a:prstGeom prst="bentConnector4">
            <a:avLst>
              <a:gd name="adj1" fmla="val -27085"/>
              <a:gd name="adj2" fmla="val 9956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56">
            <a:extLst>
              <a:ext uri="{FF2B5EF4-FFF2-40B4-BE49-F238E27FC236}">
                <a16:creationId xmlns:a16="http://schemas.microsoft.com/office/drawing/2014/main" id="{3F311BAA-2BE1-4980-A029-D469D899B8DE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4079589" y="3872803"/>
            <a:ext cx="1886315" cy="411422"/>
          </a:xfrm>
          <a:prstGeom prst="bentConnector3">
            <a:avLst>
              <a:gd name="adj1" fmla="val 38891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56">
            <a:extLst>
              <a:ext uri="{FF2B5EF4-FFF2-40B4-BE49-F238E27FC236}">
                <a16:creationId xmlns:a16="http://schemas.microsoft.com/office/drawing/2014/main" id="{F1B0D1BB-E82B-4F3B-B8FF-B040DD6FD753}"/>
              </a:ext>
            </a:extLst>
          </p:cNvPr>
          <p:cNvCxnSpPr>
            <a:cxnSpLocks/>
            <a:stCxn id="180" idx="3"/>
          </p:cNvCxnSpPr>
          <p:nvPr/>
        </p:nvCxnSpPr>
        <p:spPr>
          <a:xfrm>
            <a:off x="3167347" y="3598506"/>
            <a:ext cx="405753" cy="19142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56">
            <a:extLst>
              <a:ext uri="{FF2B5EF4-FFF2-40B4-BE49-F238E27FC236}">
                <a16:creationId xmlns:a16="http://schemas.microsoft.com/office/drawing/2014/main" id="{6A04DC9D-A6D7-4E03-B2D3-EA2386F340DE}"/>
              </a:ext>
            </a:extLst>
          </p:cNvPr>
          <p:cNvCxnSpPr>
            <a:cxnSpLocks/>
          </p:cNvCxnSpPr>
          <p:nvPr/>
        </p:nvCxnSpPr>
        <p:spPr>
          <a:xfrm rot="10800000">
            <a:off x="3166461" y="3687921"/>
            <a:ext cx="406643" cy="145623"/>
          </a:xfrm>
          <a:prstGeom prst="bentConnector3">
            <a:avLst>
              <a:gd name="adj1" fmla="val 60541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56">
            <a:extLst>
              <a:ext uri="{FF2B5EF4-FFF2-40B4-BE49-F238E27FC236}">
                <a16:creationId xmlns:a16="http://schemas.microsoft.com/office/drawing/2014/main" id="{E9DC7D74-7045-4720-85E7-1B71F3C71EB9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V="1">
            <a:off x="3557623" y="3596647"/>
            <a:ext cx="333803" cy="32417"/>
          </a:xfrm>
          <a:prstGeom prst="bentConnector4">
            <a:avLst>
              <a:gd name="adj1" fmla="val 33380"/>
              <a:gd name="adj2" fmla="val 302744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56">
            <a:extLst>
              <a:ext uri="{FF2B5EF4-FFF2-40B4-BE49-F238E27FC236}">
                <a16:creationId xmlns:a16="http://schemas.microsoft.com/office/drawing/2014/main" id="{E9C2128D-7127-4151-A20C-1197683BF2C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40" y="2983686"/>
            <a:ext cx="1528709" cy="1383139"/>
          </a:xfrm>
          <a:prstGeom prst="bentConnector3">
            <a:avLst>
              <a:gd name="adj1" fmla="val 5324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56">
            <a:extLst>
              <a:ext uri="{FF2B5EF4-FFF2-40B4-BE49-F238E27FC236}">
                <a16:creationId xmlns:a16="http://schemas.microsoft.com/office/drawing/2014/main" id="{2973BBC1-1C5F-458E-A016-FD758E447D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6"/>
            <a:ext cx="813735" cy="1683948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56">
            <a:extLst>
              <a:ext uri="{FF2B5EF4-FFF2-40B4-BE49-F238E27FC236}">
                <a16:creationId xmlns:a16="http://schemas.microsoft.com/office/drawing/2014/main" id="{94DC209D-27D1-4A9E-9A13-41665E7FF0CE}"/>
              </a:ext>
            </a:extLst>
          </p:cNvPr>
          <p:cNvCxnSpPr>
            <a:cxnSpLocks/>
          </p:cNvCxnSpPr>
          <p:nvPr/>
        </p:nvCxnSpPr>
        <p:spPr>
          <a:xfrm>
            <a:off x="2375230" y="465805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56">
            <a:extLst>
              <a:ext uri="{FF2B5EF4-FFF2-40B4-BE49-F238E27FC236}">
                <a16:creationId xmlns:a16="http://schemas.microsoft.com/office/drawing/2014/main" id="{77DD1CD4-9730-44EC-91E2-5C9E600BAA9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7"/>
            <a:ext cx="812295" cy="1837277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56">
            <a:extLst>
              <a:ext uri="{FF2B5EF4-FFF2-40B4-BE49-F238E27FC236}">
                <a16:creationId xmlns:a16="http://schemas.microsoft.com/office/drawing/2014/main" id="{FB982657-D5E3-4A79-B1E8-3DD75CBB30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0139" y="2983686"/>
            <a:ext cx="810912" cy="2259769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56">
            <a:extLst>
              <a:ext uri="{FF2B5EF4-FFF2-40B4-BE49-F238E27FC236}">
                <a16:creationId xmlns:a16="http://schemas.microsoft.com/office/drawing/2014/main" id="{B68866AC-77EB-42F7-9DE6-6E7049A5992D}"/>
              </a:ext>
            </a:extLst>
          </p:cNvPr>
          <p:cNvCxnSpPr>
            <a:cxnSpLocks/>
          </p:cNvCxnSpPr>
          <p:nvPr/>
        </p:nvCxnSpPr>
        <p:spPr>
          <a:xfrm>
            <a:off x="2378122" y="523530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56">
            <a:extLst>
              <a:ext uri="{FF2B5EF4-FFF2-40B4-BE49-F238E27FC236}">
                <a16:creationId xmlns:a16="http://schemas.microsoft.com/office/drawing/2014/main" id="{0ABB24D6-7AE1-449F-805C-4DB57F4CE26A}"/>
              </a:ext>
            </a:extLst>
          </p:cNvPr>
          <p:cNvCxnSpPr>
            <a:cxnSpLocks/>
            <a:stCxn id="8" idx="3"/>
            <a:endCxn id="18" idx="3"/>
          </p:cNvCxnSpPr>
          <p:nvPr/>
        </p:nvCxnSpPr>
        <p:spPr>
          <a:xfrm>
            <a:off x="1550140" y="2983687"/>
            <a:ext cx="415175" cy="1135841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56">
            <a:extLst>
              <a:ext uri="{FF2B5EF4-FFF2-40B4-BE49-F238E27FC236}">
                <a16:creationId xmlns:a16="http://schemas.microsoft.com/office/drawing/2014/main" id="{91F6E739-09E3-4461-9EE5-15189E7F6479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2414592" y="2290619"/>
            <a:ext cx="642350" cy="743784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56">
            <a:extLst>
              <a:ext uri="{FF2B5EF4-FFF2-40B4-BE49-F238E27FC236}">
                <a16:creationId xmlns:a16="http://schemas.microsoft.com/office/drawing/2014/main" id="{B49EAF7B-342F-349C-13D1-BA81BFF6FC82}"/>
              </a:ext>
            </a:extLst>
          </p:cNvPr>
          <p:cNvCxnSpPr>
            <a:cxnSpLocks/>
          </p:cNvCxnSpPr>
          <p:nvPr/>
        </p:nvCxnSpPr>
        <p:spPr>
          <a:xfrm rot="10800000">
            <a:off x="4213896" y="3370211"/>
            <a:ext cx="1745519" cy="108886"/>
          </a:xfrm>
          <a:prstGeom prst="bentConnector3">
            <a:avLst>
              <a:gd name="adj1" fmla="val 67704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6">
            <a:extLst>
              <a:ext uri="{FF2B5EF4-FFF2-40B4-BE49-F238E27FC236}">
                <a16:creationId xmlns:a16="http://schemas.microsoft.com/office/drawing/2014/main" id="{92F17629-697B-04AF-647C-0F92F4609D53}"/>
              </a:ext>
            </a:extLst>
          </p:cNvPr>
          <p:cNvCxnSpPr>
            <a:cxnSpLocks/>
          </p:cNvCxnSpPr>
          <p:nvPr/>
        </p:nvCxnSpPr>
        <p:spPr>
          <a:xfrm>
            <a:off x="2388377" y="4778102"/>
            <a:ext cx="6904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56">
            <a:extLst>
              <a:ext uri="{FF2B5EF4-FFF2-40B4-BE49-F238E27FC236}">
                <a16:creationId xmlns:a16="http://schemas.microsoft.com/office/drawing/2014/main" id="{4F09E56D-F40E-29BA-8FA9-0AECD59D1FD3}"/>
              </a:ext>
            </a:extLst>
          </p:cNvPr>
          <p:cNvCxnSpPr>
            <a:cxnSpLocks/>
            <a:stCxn id="90" idx="0"/>
            <a:endCxn id="89" idx="2"/>
          </p:cNvCxnSpPr>
          <p:nvPr/>
        </p:nvCxnSpPr>
        <p:spPr>
          <a:xfrm rot="5400000" flipH="1" flipV="1">
            <a:off x="3782529" y="3603615"/>
            <a:ext cx="222845" cy="129442"/>
          </a:xfrm>
          <a:prstGeom prst="bentConnector3">
            <a:avLst>
              <a:gd name="adj1" fmla="val 60258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4E00649-E92A-058F-3253-83126467EBBE}"/>
              </a:ext>
            </a:extLst>
          </p:cNvPr>
          <p:cNvGrpSpPr/>
          <p:nvPr/>
        </p:nvGrpSpPr>
        <p:grpSpPr>
          <a:xfrm>
            <a:off x="940457" y="1559335"/>
            <a:ext cx="685800" cy="685800"/>
            <a:chOff x="8717280" y="2379218"/>
            <a:chExt cx="914400" cy="914400"/>
          </a:xfrm>
          <a:solidFill>
            <a:srgbClr val="0070C0"/>
          </a:solidFill>
        </p:grpSpPr>
        <p:pic>
          <p:nvPicPr>
            <p:cNvPr id="33" name="Graphic 32" descr="Satellite with solid fill">
              <a:extLst>
                <a:ext uri="{FF2B5EF4-FFF2-40B4-BE49-F238E27FC236}">
                  <a16:creationId xmlns:a16="http://schemas.microsoft.com/office/drawing/2014/main" id="{8024A227-1702-CEA0-8240-6CBBFD4CA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17280" y="2379218"/>
              <a:ext cx="914400" cy="914400"/>
            </a:xfrm>
            <a:prstGeom prst="rect">
              <a:avLst/>
            </a:prstGeom>
          </p:spPr>
        </p:pic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E52C594-D08E-B3E2-E204-4DBD0FE19047}"/>
                </a:ext>
              </a:extLst>
            </p:cNvPr>
            <p:cNvSpPr/>
            <p:nvPr/>
          </p:nvSpPr>
          <p:spPr>
            <a:xfrm>
              <a:off x="9089136" y="2746756"/>
              <a:ext cx="170688" cy="17932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2</a:t>
              </a:r>
            </a:p>
          </p:txBody>
        </p:sp>
      </p:grpSp>
      <p:pic>
        <p:nvPicPr>
          <p:cNvPr id="22" name="Graphic 21" descr="Speech with solid fill">
            <a:extLst>
              <a:ext uri="{FF2B5EF4-FFF2-40B4-BE49-F238E27FC236}">
                <a16:creationId xmlns:a16="http://schemas.microsoft.com/office/drawing/2014/main" id="{291DF5DD-36C1-5C6A-12AF-9471B6360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66978" y="3218265"/>
            <a:ext cx="957366" cy="73216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94F4EEA-83D6-E4E1-D809-78F765E42831}"/>
              </a:ext>
            </a:extLst>
          </p:cNvPr>
          <p:cNvSpPr txBox="1"/>
          <p:nvPr/>
        </p:nvSpPr>
        <p:spPr>
          <a:xfrm>
            <a:off x="3084809" y="3432884"/>
            <a:ext cx="721703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“Sending results to Agent 1”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302610-73C9-9F90-4C3E-C12E818E33C8}"/>
              </a:ext>
            </a:extLst>
          </p:cNvPr>
          <p:cNvSpPr txBox="1"/>
          <p:nvPr/>
        </p:nvSpPr>
        <p:spPr>
          <a:xfrm>
            <a:off x="4968567" y="3258812"/>
            <a:ext cx="995714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-Instrument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558124-B24A-1D57-0619-5FAE7869C4FE}"/>
              </a:ext>
            </a:extLst>
          </p:cNvPr>
          <p:cNvSpPr/>
          <p:nvPr/>
        </p:nvSpPr>
        <p:spPr>
          <a:xfrm>
            <a:off x="7449599" y="3284855"/>
            <a:ext cx="1585932" cy="7386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50" b="1" dirty="0">
                <a:solidFill>
                  <a:schemeClr val="tx1"/>
                </a:solidFill>
              </a:rPr>
              <a:t>Scenario step:</a:t>
            </a:r>
          </a:p>
          <a:p>
            <a:endParaRPr lang="en-US" sz="825" dirty="0">
              <a:solidFill>
                <a:schemeClr val="tx1"/>
              </a:solidFill>
            </a:endParaRPr>
          </a:p>
          <a:p>
            <a:r>
              <a:rPr lang="en-US" sz="825" dirty="0">
                <a:solidFill>
                  <a:schemeClr val="tx1"/>
                </a:solidFill>
              </a:rPr>
              <a:t>Agent 2 sends measurement results to Agent 1 at T = 4</a:t>
            </a:r>
          </a:p>
          <a:p>
            <a:endParaRPr lang="en-US" sz="825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49C083-4BE1-5925-E7D3-C31A875053D5}"/>
              </a:ext>
            </a:extLst>
          </p:cNvPr>
          <p:cNvSpPr txBox="1"/>
          <p:nvPr/>
        </p:nvSpPr>
        <p:spPr>
          <a:xfrm>
            <a:off x="2875725" y="3870567"/>
            <a:ext cx="770244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-”Send measurement results to Agent 1”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</a:t>
            </a:r>
          </a:p>
          <a:p>
            <a:endParaRPr lang="en-US" sz="525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8" name="Graphic 27" descr="Speech with solid fill">
            <a:extLst>
              <a:ext uri="{FF2B5EF4-FFF2-40B4-BE49-F238E27FC236}">
                <a16:creationId xmlns:a16="http://schemas.microsoft.com/office/drawing/2014/main" id="{41492EBD-BCFA-C160-630A-B370382A05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309082" y="4384936"/>
            <a:ext cx="688874" cy="5156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B228FFE-2CD6-4F31-4C59-06CFD39E1910}"/>
              </a:ext>
            </a:extLst>
          </p:cNvPr>
          <p:cNvSpPr txBox="1"/>
          <p:nvPr/>
        </p:nvSpPr>
        <p:spPr>
          <a:xfrm>
            <a:off x="3392783" y="4448138"/>
            <a:ext cx="502943" cy="3347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“Sending data to Agent 1…”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96310F-36AE-13AB-65B8-530A538752CF}"/>
              </a:ext>
            </a:extLst>
          </p:cNvPr>
          <p:cNvSpPr txBox="1"/>
          <p:nvPr/>
        </p:nvSpPr>
        <p:spPr>
          <a:xfrm>
            <a:off x="2397455" y="4910786"/>
            <a:ext cx="583033" cy="334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903D3F-E3F5-39E4-A542-FFB1B15D956B}"/>
              </a:ext>
            </a:extLst>
          </p:cNvPr>
          <p:cNvSpPr txBox="1"/>
          <p:nvPr/>
        </p:nvSpPr>
        <p:spPr>
          <a:xfrm>
            <a:off x="644451" y="4031388"/>
            <a:ext cx="583033" cy="334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sz="525" i="1">
                <a:solidFill>
                  <a:schemeClr val="tx1">
                    <a:lumMod val="65000"/>
                    <a:lumOff val="35000"/>
                  </a:schemeClr>
                </a:solidFill>
              </a:rPr>
              <a:t>Measurement Results</a:t>
            </a:r>
            <a:endParaRPr lang="en-US" sz="525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83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node architecture</a:t>
            </a:r>
            <a:br>
              <a:rPr lang="en-US" dirty="0"/>
            </a:br>
            <a:r>
              <a:rPr lang="en-US" dirty="0"/>
              <a:t>Engineering Module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F25A911E-21F3-45AE-836E-521A30AA1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663" y="1510453"/>
            <a:ext cx="3634636" cy="492421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Desired Capabilities:	</a:t>
            </a:r>
          </a:p>
          <a:p>
            <a:pPr marL="0" indent="0">
              <a:buNone/>
            </a:pPr>
            <a:r>
              <a:rPr lang="en-US" i="1" dirty="0"/>
              <a:t>Agent State Tracking</a:t>
            </a:r>
          </a:p>
          <a:p>
            <a:pPr marL="130969" indent="-130969">
              <a:buFont typeface="Arial" panose="020B0604020202020204" pitchFamily="34" charset="0"/>
              <a:buChar char="•"/>
            </a:pPr>
            <a:r>
              <a:rPr lang="en-US" dirty="0"/>
              <a:t>Sense and track agent’s external state (position, velocity, attitude, and  eclipse)</a:t>
            </a:r>
          </a:p>
          <a:p>
            <a:pPr marL="130969" indent="-130969">
              <a:buFont typeface="Arial" panose="020B0604020202020204" pitchFamily="34" charset="0"/>
              <a:buChar char="•"/>
            </a:pPr>
            <a:r>
              <a:rPr lang="en-US" dirty="0"/>
              <a:t>Track agent’s internal state (power and data generation, storage, and consumption, component status, etc.)</a:t>
            </a:r>
          </a:p>
          <a:p>
            <a:pPr marL="130969" indent="-130969">
              <a:buFont typeface="Arial" panose="020B0604020202020204" pitchFamily="34" charset="0"/>
              <a:buChar char="•"/>
            </a:pPr>
            <a:r>
              <a:rPr lang="en-US" dirty="0"/>
              <a:t>React to environment events</a:t>
            </a:r>
          </a:p>
          <a:p>
            <a:pPr marL="351235" lvl="1" indent="-130969"/>
            <a:r>
              <a:rPr lang="en-US" dirty="0"/>
              <a:t>i.e., turn off solar panels if eclipse event occurs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Scheduler Action Performance and Rejection</a:t>
            </a:r>
          </a:p>
          <a:p>
            <a:pPr marL="130969" indent="-130969">
              <a:buFont typeface="Arial" panose="020B0604020202020204" pitchFamily="34" charset="0"/>
              <a:buChar char="•"/>
            </a:pPr>
            <a:r>
              <a:rPr lang="en-US" dirty="0"/>
              <a:t>Receive and perform instructions from scheduler</a:t>
            </a:r>
          </a:p>
          <a:p>
            <a:pPr marL="130969" indent="-130969">
              <a:buFont typeface="Arial" panose="020B0604020202020204" pitchFamily="34" charset="0"/>
              <a:buChar char="•"/>
            </a:pPr>
            <a:r>
              <a:rPr lang="en-US" dirty="0"/>
              <a:t>Revert actions or even turn off agent if a critical state is reached</a:t>
            </a:r>
          </a:p>
          <a:p>
            <a:pPr marL="351235" lvl="1" indent="-130969"/>
            <a:r>
              <a:rPr lang="en-US" dirty="0"/>
              <a:t>i.e., interrupt a measurement if power consumption from instruments exceeds generation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Instrument Simulation</a:t>
            </a:r>
          </a:p>
          <a:p>
            <a:pPr marL="130969" indent="-130969">
              <a:buFont typeface="Arial" panose="020B0604020202020204" pitchFamily="34" charset="0"/>
              <a:buChar char="•"/>
            </a:pPr>
            <a:r>
              <a:rPr lang="en-US" dirty="0"/>
              <a:t>Sense the environment </a:t>
            </a:r>
          </a:p>
          <a:p>
            <a:pPr marL="130969" indent="-130969">
              <a:buFont typeface="Arial" panose="020B0604020202020204" pitchFamily="34" charset="0"/>
              <a:buChar char="•"/>
            </a:pPr>
            <a:r>
              <a:rPr lang="en-US" dirty="0"/>
              <a:t>Provide realistic measurement results to science module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Network Simulator</a:t>
            </a:r>
          </a:p>
          <a:p>
            <a:pPr marL="130969" indent="-130969">
              <a:buFont typeface="Arial" panose="020B0604020202020204" pitchFamily="34" charset="0"/>
              <a:buChar char="•"/>
            </a:pPr>
            <a:r>
              <a:rPr lang="en-US" dirty="0"/>
              <a:t>Send and receive messages from/to other agents</a:t>
            </a:r>
          </a:p>
          <a:p>
            <a:pPr marL="130969" indent="-130969">
              <a:buFont typeface="Arial" panose="020B0604020202020204" pitchFamily="34" charset="0"/>
              <a:buChar char="•"/>
            </a:pPr>
            <a:r>
              <a:rPr lang="en-US" dirty="0"/>
              <a:t>Capture network delays </a:t>
            </a:r>
          </a:p>
          <a:p>
            <a:pPr marL="351235" lvl="1" indent="-130969"/>
            <a:r>
              <a:rPr lang="en-US" dirty="0"/>
              <a:t>Due to transmission latency and data-rate</a:t>
            </a:r>
          </a:p>
          <a:p>
            <a:pPr marL="351235" lvl="1" indent="-130969"/>
            <a:r>
              <a:rPr lang="en-US" dirty="0"/>
              <a:t>Due to buffer saturation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473EA28-6538-4532-ADA6-F47C610A1ACB}"/>
              </a:ext>
            </a:extLst>
          </p:cNvPr>
          <p:cNvSpPr txBox="1"/>
          <p:nvPr/>
        </p:nvSpPr>
        <p:spPr>
          <a:xfrm>
            <a:off x="199663" y="1088522"/>
            <a:ext cx="3634636" cy="36933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900" b="1" dirty="0"/>
              <a:t>Objective</a:t>
            </a:r>
            <a:r>
              <a:rPr lang="en-US" sz="900" dirty="0"/>
              <a:t>: Simulate the agent’s internal state and provide realistic behavior and capabilities based on its components and operations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B0DA8B1-3E20-4B75-BC1C-C73D51CD0D4C}"/>
              </a:ext>
            </a:extLst>
          </p:cNvPr>
          <p:cNvGrpSpPr/>
          <p:nvPr/>
        </p:nvGrpSpPr>
        <p:grpSpPr>
          <a:xfrm>
            <a:off x="3696991" y="1474921"/>
            <a:ext cx="5350233" cy="4593254"/>
            <a:chOff x="3915984" y="1285269"/>
            <a:chExt cx="5320894" cy="4593254"/>
          </a:xfrm>
        </p:grpSpPr>
        <p:sp>
          <p:nvSpPr>
            <p:cNvPr id="45" name="Rounded Rectangle 29">
              <a:extLst>
                <a:ext uri="{FF2B5EF4-FFF2-40B4-BE49-F238E27FC236}">
                  <a16:creationId xmlns:a16="http://schemas.microsoft.com/office/drawing/2014/main" id="{75C278E8-CEA0-4B3F-B9C0-1D861AA73880}"/>
                </a:ext>
              </a:extLst>
            </p:cNvPr>
            <p:cNvSpPr/>
            <p:nvPr/>
          </p:nvSpPr>
          <p:spPr>
            <a:xfrm>
              <a:off x="4632289" y="1285269"/>
              <a:ext cx="4511712" cy="4287462"/>
            </a:xfrm>
            <a:prstGeom prst="roundRect">
              <a:avLst>
                <a:gd name="adj" fmla="val 6097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5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Agent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Node</a:t>
              </a:r>
            </a:p>
          </p:txBody>
        </p:sp>
        <p:sp>
          <p:nvSpPr>
            <p:cNvPr id="52" name="Rounded Rectangle 30">
              <a:extLst>
                <a:ext uri="{FF2B5EF4-FFF2-40B4-BE49-F238E27FC236}">
                  <a16:creationId xmlns:a16="http://schemas.microsoft.com/office/drawing/2014/main" id="{EF8503A7-4A04-4D4D-B1FA-65B141B16342}"/>
                </a:ext>
              </a:extLst>
            </p:cNvPr>
            <p:cNvSpPr/>
            <p:nvPr/>
          </p:nvSpPr>
          <p:spPr>
            <a:xfrm rot="16200000">
              <a:off x="3890068" y="2606930"/>
              <a:ext cx="481650" cy="37249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5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</a:rPr>
                <a:t>Env</a:t>
              </a:r>
            </a:p>
          </p:txBody>
        </p:sp>
        <p:sp>
          <p:nvSpPr>
            <p:cNvPr id="53" name="Rounded Rectangle 30">
              <a:extLst>
                <a:ext uri="{FF2B5EF4-FFF2-40B4-BE49-F238E27FC236}">
                  <a16:creationId xmlns:a16="http://schemas.microsoft.com/office/drawing/2014/main" id="{22D6D7EE-D20F-478E-B21D-9E423723EC61}"/>
                </a:ext>
              </a:extLst>
            </p:cNvPr>
            <p:cNvSpPr/>
            <p:nvPr/>
          </p:nvSpPr>
          <p:spPr>
            <a:xfrm rot="16200000">
              <a:off x="3278659" y="3869255"/>
              <a:ext cx="1740600" cy="3967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5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</a:rPr>
                <a:t>Other Agents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3D97C5A-3124-48E9-B3D6-B856B0EF20B0}"/>
                </a:ext>
              </a:extLst>
            </p:cNvPr>
            <p:cNvSpPr/>
            <p:nvPr/>
          </p:nvSpPr>
          <p:spPr>
            <a:xfrm>
              <a:off x="4632286" y="1816733"/>
              <a:ext cx="433721" cy="21132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5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SUB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3CA5A5E-D35E-4000-B2A5-ABA1A27713C4}"/>
                </a:ext>
              </a:extLst>
            </p:cNvPr>
            <p:cNvSpPr/>
            <p:nvPr/>
          </p:nvSpPr>
          <p:spPr>
            <a:xfrm>
              <a:off x="4632286" y="2691850"/>
              <a:ext cx="433721" cy="21132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5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REQ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6B58403-7DFF-4E39-82C5-2B42460D8739}"/>
                </a:ext>
              </a:extLst>
            </p:cNvPr>
            <p:cNvSpPr/>
            <p:nvPr/>
          </p:nvSpPr>
          <p:spPr>
            <a:xfrm>
              <a:off x="4638225" y="3696703"/>
              <a:ext cx="431680" cy="21132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5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REQ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8F3F026-DA33-4450-924D-F92D785B9557}"/>
                </a:ext>
              </a:extLst>
            </p:cNvPr>
            <p:cNvSpPr/>
            <p:nvPr/>
          </p:nvSpPr>
          <p:spPr>
            <a:xfrm>
              <a:off x="4637437" y="4517711"/>
              <a:ext cx="433721" cy="21132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5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REP</a:t>
              </a:r>
            </a:p>
          </p:txBody>
        </p:sp>
        <p:sp>
          <p:nvSpPr>
            <p:cNvPr id="65" name="Rounded Rectangle 29">
              <a:extLst>
                <a:ext uri="{FF2B5EF4-FFF2-40B4-BE49-F238E27FC236}">
                  <a16:creationId xmlns:a16="http://schemas.microsoft.com/office/drawing/2014/main" id="{F74A6741-9B0B-48F2-AE6F-3C59B0FA7F60}"/>
                </a:ext>
              </a:extLst>
            </p:cNvPr>
            <p:cNvSpPr/>
            <p:nvPr/>
          </p:nvSpPr>
          <p:spPr>
            <a:xfrm rot="16200000">
              <a:off x="4541618" y="3694035"/>
              <a:ext cx="2804323" cy="335552"/>
            </a:xfrm>
            <a:prstGeom prst="roundRect">
              <a:avLst>
                <a:gd name="adj" fmla="val 6097"/>
              </a:avLst>
            </a:prstGeom>
            <a:solidFill>
              <a:srgbClr val="FDCBE4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ysClr val="windowText" lastClr="000000"/>
                  </a:solidFill>
                </a:rPr>
                <a:t>Engineering Module</a:t>
              </a:r>
            </a:p>
          </p:txBody>
        </p:sp>
        <p:sp>
          <p:nvSpPr>
            <p:cNvPr id="66" name="Rounded Rectangle 29">
              <a:extLst>
                <a:ext uri="{FF2B5EF4-FFF2-40B4-BE49-F238E27FC236}">
                  <a16:creationId xmlns:a16="http://schemas.microsoft.com/office/drawing/2014/main" id="{AE2E57F7-2669-4EF9-998A-9E8ECEED9C3C}"/>
                </a:ext>
              </a:extLst>
            </p:cNvPr>
            <p:cNvSpPr/>
            <p:nvPr/>
          </p:nvSpPr>
          <p:spPr>
            <a:xfrm>
              <a:off x="7603985" y="2664250"/>
              <a:ext cx="1189502" cy="270419"/>
            </a:xfrm>
            <a:prstGeom prst="roundRect">
              <a:avLst>
                <a:gd name="adj" fmla="val 6097"/>
              </a:avLst>
            </a:prstGeom>
            <a:noFill/>
            <a:ln>
              <a:solidFill>
                <a:srgbClr val="5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i="1" dirty="0">
                  <a:solidFill>
                    <a:sysClr val="windowText" lastClr="000000"/>
                  </a:solidFill>
                </a:rPr>
                <a:t>Science Module</a:t>
              </a:r>
            </a:p>
          </p:txBody>
        </p:sp>
        <p:sp>
          <p:nvSpPr>
            <p:cNvPr id="69" name="Rounded Rectangle 29">
              <a:extLst>
                <a:ext uri="{FF2B5EF4-FFF2-40B4-BE49-F238E27FC236}">
                  <a16:creationId xmlns:a16="http://schemas.microsoft.com/office/drawing/2014/main" id="{42BE0E29-D234-468A-92A7-86092A14514B}"/>
                </a:ext>
              </a:extLst>
            </p:cNvPr>
            <p:cNvSpPr/>
            <p:nvPr/>
          </p:nvSpPr>
          <p:spPr>
            <a:xfrm>
              <a:off x="7609671" y="4067620"/>
              <a:ext cx="1189502" cy="401665"/>
            </a:xfrm>
            <a:prstGeom prst="roundRect">
              <a:avLst>
                <a:gd name="adj" fmla="val 6097"/>
              </a:avLst>
            </a:prstGeom>
            <a:noFill/>
            <a:ln>
              <a:solidFill>
                <a:srgbClr val="5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i="1" dirty="0">
                  <a:solidFill>
                    <a:sysClr val="windowText" lastClr="000000"/>
                  </a:solidFill>
                </a:rPr>
                <a:t>Scheduler Module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17448F0-D013-4E98-A225-5EC346A1E784}"/>
                </a:ext>
              </a:extLst>
            </p:cNvPr>
            <p:cNvCxnSpPr>
              <a:cxnSpLocks/>
              <a:stCxn id="57" idx="1"/>
              <a:endCxn id="52" idx="2"/>
            </p:cNvCxnSpPr>
            <p:nvPr/>
          </p:nvCxnSpPr>
          <p:spPr>
            <a:xfrm flipH="1" flipV="1">
              <a:off x="4317140" y="2793177"/>
              <a:ext cx="315146" cy="4334"/>
            </a:xfrm>
            <a:prstGeom prst="straightConnector1">
              <a:avLst/>
            </a:prstGeom>
            <a:ln w="28575">
              <a:solidFill>
                <a:srgbClr val="500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C1AFBE39-56A6-4187-83C0-610EDD5A758A}"/>
                </a:ext>
              </a:extLst>
            </p:cNvPr>
            <p:cNvCxnSpPr>
              <a:cxnSpLocks/>
              <a:stCxn id="54" idx="1"/>
              <a:endCxn id="121" idx="2"/>
            </p:cNvCxnSpPr>
            <p:nvPr/>
          </p:nvCxnSpPr>
          <p:spPr>
            <a:xfrm flipH="1" flipV="1">
              <a:off x="4369500" y="1921051"/>
              <a:ext cx="262786" cy="1343"/>
            </a:xfrm>
            <a:prstGeom prst="straightConnector1">
              <a:avLst/>
            </a:prstGeom>
            <a:ln w="28575">
              <a:solidFill>
                <a:srgbClr val="500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34851DF-DE32-4A89-9925-BE413631D9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0480" y="4623371"/>
              <a:ext cx="278652" cy="0"/>
            </a:xfrm>
            <a:prstGeom prst="straightConnector1">
              <a:avLst/>
            </a:prstGeom>
            <a:ln w="28575">
              <a:solidFill>
                <a:srgbClr val="5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3C35DA36-51B8-499A-AD70-ADAA49EF42E1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H="1" flipV="1">
              <a:off x="5066007" y="2797510"/>
              <a:ext cx="706844" cy="649"/>
            </a:xfrm>
            <a:prstGeom prst="straightConnector1">
              <a:avLst/>
            </a:prstGeom>
            <a:ln w="19050">
              <a:solidFill>
                <a:srgbClr val="500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3F376F7-0038-45E6-AF0E-82C25C3A8B7D}"/>
                </a:ext>
              </a:extLst>
            </p:cNvPr>
            <p:cNvCxnSpPr>
              <a:cxnSpLocks/>
              <a:stCxn id="61" idx="1"/>
            </p:cNvCxnSpPr>
            <p:nvPr/>
          </p:nvCxnSpPr>
          <p:spPr>
            <a:xfrm flipH="1">
              <a:off x="4374294" y="3802364"/>
              <a:ext cx="263931" cy="0"/>
            </a:xfrm>
            <a:prstGeom prst="straightConnector1">
              <a:avLst/>
            </a:prstGeom>
            <a:ln w="28575">
              <a:solidFill>
                <a:srgbClr val="500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30DA97F7-A4B9-4B4A-82C9-680BE1C6FF15}"/>
                </a:ext>
              </a:extLst>
            </p:cNvPr>
            <p:cNvCxnSpPr>
              <a:cxnSpLocks/>
              <a:endCxn id="61" idx="3"/>
            </p:cNvCxnSpPr>
            <p:nvPr/>
          </p:nvCxnSpPr>
          <p:spPr>
            <a:xfrm flipH="1">
              <a:off x="5069905" y="3801713"/>
              <a:ext cx="714824" cy="650"/>
            </a:xfrm>
            <a:prstGeom prst="straightConnector1">
              <a:avLst/>
            </a:prstGeom>
            <a:ln w="19050">
              <a:solidFill>
                <a:srgbClr val="500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B5E567A9-7D94-435F-B30A-AF3698785230}"/>
                </a:ext>
              </a:extLst>
            </p:cNvPr>
            <p:cNvCxnSpPr>
              <a:cxnSpLocks/>
              <a:endCxn id="63" idx="3"/>
            </p:cNvCxnSpPr>
            <p:nvPr/>
          </p:nvCxnSpPr>
          <p:spPr>
            <a:xfrm flipH="1" flipV="1">
              <a:off x="5071158" y="4623371"/>
              <a:ext cx="690864" cy="4937"/>
            </a:xfrm>
            <a:prstGeom prst="straightConnector1">
              <a:avLst/>
            </a:prstGeom>
            <a:ln w="19050">
              <a:solidFill>
                <a:srgbClr val="5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EDA38BFF-705A-4662-83DA-50B0EB829D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1555" y="4144108"/>
              <a:ext cx="1506612" cy="0"/>
            </a:xfrm>
            <a:prstGeom prst="straightConnector1">
              <a:avLst/>
            </a:prstGeom>
            <a:ln w="19050">
              <a:solidFill>
                <a:srgbClr val="500000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965B7925-B5A3-44A5-AD0D-F7E9338B1A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0727" y="4283697"/>
              <a:ext cx="1503258" cy="0"/>
            </a:xfrm>
            <a:prstGeom prst="straightConnector1">
              <a:avLst/>
            </a:prstGeom>
            <a:ln w="19050">
              <a:solidFill>
                <a:srgbClr val="5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275C2C27-9ACC-4819-ADA5-31E5421CFE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3561" y="2934669"/>
              <a:ext cx="0" cy="1132951"/>
            </a:xfrm>
            <a:prstGeom prst="straightConnector1">
              <a:avLst/>
            </a:prstGeom>
            <a:ln w="19050">
              <a:solidFill>
                <a:srgbClr val="5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F438299-3671-40A1-9966-8DA54FC62B38}"/>
                </a:ext>
              </a:extLst>
            </p:cNvPr>
            <p:cNvSpPr/>
            <p:nvPr/>
          </p:nvSpPr>
          <p:spPr>
            <a:xfrm>
              <a:off x="6138560" y="1751923"/>
              <a:ext cx="1036442" cy="3392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5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Event Handler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514A0DD-1D08-4CFF-B60F-0A2B439525E9}"/>
                </a:ext>
              </a:extLst>
            </p:cNvPr>
            <p:cNvSpPr/>
            <p:nvPr/>
          </p:nvSpPr>
          <p:spPr>
            <a:xfrm>
              <a:off x="7901144" y="1751428"/>
              <a:ext cx="1036442" cy="3392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5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Sim Start/End</a:t>
              </a:r>
            </a:p>
          </p:txBody>
        </p:sp>
        <p:cxnSp>
          <p:nvCxnSpPr>
            <p:cNvPr id="111" name="Elbow Connector 56">
              <a:extLst>
                <a:ext uri="{FF2B5EF4-FFF2-40B4-BE49-F238E27FC236}">
                  <a16:creationId xmlns:a16="http://schemas.microsoft.com/office/drawing/2014/main" id="{FFC674E5-3B79-42EB-8BFD-CBB936F7BEBD}"/>
                </a:ext>
              </a:extLst>
            </p:cNvPr>
            <p:cNvCxnSpPr>
              <a:cxnSpLocks/>
              <a:stCxn id="54" idx="3"/>
              <a:endCxn id="109" idx="1"/>
            </p:cNvCxnSpPr>
            <p:nvPr/>
          </p:nvCxnSpPr>
          <p:spPr>
            <a:xfrm flipV="1">
              <a:off x="5066007" y="1921545"/>
              <a:ext cx="1072553" cy="849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5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CFAB26CC-19D9-41AD-ADB7-C5AA2CF44B67}"/>
                </a:ext>
              </a:extLst>
            </p:cNvPr>
            <p:cNvCxnSpPr>
              <a:cxnSpLocks/>
              <a:stCxn id="110" idx="1"/>
              <a:endCxn id="109" idx="3"/>
            </p:cNvCxnSpPr>
            <p:nvPr/>
          </p:nvCxnSpPr>
          <p:spPr>
            <a:xfrm flipH="1">
              <a:off x="7175002" y="1921050"/>
              <a:ext cx="726142" cy="495"/>
            </a:xfrm>
            <a:prstGeom prst="straightConnector1">
              <a:avLst/>
            </a:prstGeom>
            <a:ln w="19050">
              <a:solidFill>
                <a:srgbClr val="50000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ounded Rectangle 29">
              <a:extLst>
                <a:ext uri="{FF2B5EF4-FFF2-40B4-BE49-F238E27FC236}">
                  <a16:creationId xmlns:a16="http://schemas.microsoft.com/office/drawing/2014/main" id="{1EF5B5F0-8F45-4201-8F47-A652ADD5EF1F}"/>
                </a:ext>
              </a:extLst>
            </p:cNvPr>
            <p:cNvSpPr/>
            <p:nvPr/>
          </p:nvSpPr>
          <p:spPr>
            <a:xfrm>
              <a:off x="6026341" y="1462230"/>
              <a:ext cx="2985658" cy="793745"/>
            </a:xfrm>
            <a:prstGeom prst="roundRect">
              <a:avLst>
                <a:gd name="adj" fmla="val 6097"/>
              </a:avLst>
            </a:prstGeom>
            <a:noFill/>
            <a:ln>
              <a:solidFill>
                <a:srgbClr val="5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i="1" dirty="0">
                  <a:solidFill>
                    <a:sysClr val="windowText" lastClr="000000"/>
                  </a:solidFill>
                </a:rPr>
                <a:t>Simulation Module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F106BE9-F87B-462D-B83A-0DFEC3AD1CE1}"/>
                </a:ext>
              </a:extLst>
            </p:cNvPr>
            <p:cNvSpPr txBox="1"/>
            <p:nvPr/>
          </p:nvSpPr>
          <p:spPr>
            <a:xfrm>
              <a:off x="7211969" y="1901473"/>
              <a:ext cx="6891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7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-Simulation Events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81CF328-2BE9-4167-AAD0-006A7B4794C8}"/>
                </a:ext>
              </a:extLst>
            </p:cNvPr>
            <p:cNvSpPr txBox="1"/>
            <p:nvPr/>
          </p:nvSpPr>
          <p:spPr>
            <a:xfrm>
              <a:off x="6338846" y="4298577"/>
              <a:ext cx="1262945" cy="4601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-Scheduled Measurement Measurements </a:t>
              </a:r>
            </a:p>
            <a:p>
              <a:r>
                <a:rPr lang="en-US" sz="7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-Measurement Requests (out)</a:t>
              </a:r>
            </a:p>
            <a:p>
              <a:r>
                <a:rPr lang="en-US" sz="7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-Planner Results (out)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06D29FB-B818-45B9-90EF-F9CA4815F31D}"/>
                </a:ext>
              </a:extLst>
            </p:cNvPr>
            <p:cNvSpPr txBox="1"/>
            <p:nvPr/>
          </p:nvSpPr>
          <p:spPr>
            <a:xfrm>
              <a:off x="8103561" y="3326607"/>
              <a:ext cx="1133317" cy="2706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-Measurement Requests</a:t>
              </a:r>
            </a:p>
            <a:p>
              <a:r>
                <a:rPr lang="en-US" sz="7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-Information Requests</a:t>
              </a:r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9EDF3ADA-9099-4966-8548-A78BC079CC63}"/>
                </a:ext>
              </a:extLst>
            </p:cNvPr>
            <p:cNvCxnSpPr>
              <a:cxnSpLocks/>
              <a:stCxn id="66" idx="1"/>
            </p:cNvCxnSpPr>
            <p:nvPr/>
          </p:nvCxnSpPr>
          <p:spPr>
            <a:xfrm flipH="1">
              <a:off x="6109783" y="2799460"/>
              <a:ext cx="1494202" cy="4967"/>
            </a:xfrm>
            <a:prstGeom prst="straightConnector1">
              <a:avLst/>
            </a:prstGeom>
            <a:ln w="19050">
              <a:solidFill>
                <a:srgbClr val="500000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8AB1FB4B-A22E-4105-A0CD-158F8A1F4848}"/>
                </a:ext>
              </a:extLst>
            </p:cNvPr>
            <p:cNvSpPr/>
            <p:nvPr/>
          </p:nvSpPr>
          <p:spPr>
            <a:xfrm>
              <a:off x="4638225" y="4107207"/>
              <a:ext cx="431680" cy="21132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5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SUB</a:t>
              </a:r>
            </a:p>
          </p:txBody>
        </p:sp>
        <p:cxnSp>
          <p:nvCxnSpPr>
            <p:cNvPr id="119" name="Straight Arrow Connector 40">
              <a:extLst>
                <a:ext uri="{FF2B5EF4-FFF2-40B4-BE49-F238E27FC236}">
                  <a16:creationId xmlns:a16="http://schemas.microsoft.com/office/drawing/2014/main" id="{67CCA0C0-9C32-44F4-A253-141031D027A6}"/>
                </a:ext>
              </a:extLst>
            </p:cNvPr>
            <p:cNvCxnSpPr>
              <a:cxnSpLocks/>
              <a:stCxn id="118" idx="1"/>
            </p:cNvCxnSpPr>
            <p:nvPr/>
          </p:nvCxnSpPr>
          <p:spPr>
            <a:xfrm rot="10800000">
              <a:off x="4488189" y="3817726"/>
              <a:ext cx="150037" cy="395143"/>
            </a:xfrm>
            <a:prstGeom prst="bentConnector2">
              <a:avLst/>
            </a:prstGeom>
            <a:ln w="28575">
              <a:solidFill>
                <a:srgbClr val="500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40">
              <a:extLst>
                <a:ext uri="{FF2B5EF4-FFF2-40B4-BE49-F238E27FC236}">
                  <a16:creationId xmlns:a16="http://schemas.microsoft.com/office/drawing/2014/main" id="{0F67EAEA-F1E6-472F-9011-9FCA643ECE2A}"/>
                </a:ext>
              </a:extLst>
            </p:cNvPr>
            <p:cNvCxnSpPr>
              <a:cxnSpLocks/>
              <a:endCxn id="118" idx="3"/>
            </p:cNvCxnSpPr>
            <p:nvPr/>
          </p:nvCxnSpPr>
          <p:spPr>
            <a:xfrm rot="10800000" flipV="1">
              <a:off x="5069906" y="3804676"/>
              <a:ext cx="724621" cy="408191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500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ounded Rectangle 30">
              <a:extLst>
                <a:ext uri="{FF2B5EF4-FFF2-40B4-BE49-F238E27FC236}">
                  <a16:creationId xmlns:a16="http://schemas.microsoft.com/office/drawing/2014/main" id="{186C0F68-BF15-4754-BB3F-DF6EAFACA1FE}"/>
                </a:ext>
              </a:extLst>
            </p:cNvPr>
            <p:cNvSpPr/>
            <p:nvPr/>
          </p:nvSpPr>
          <p:spPr>
            <a:xfrm rot="16200000">
              <a:off x="3731993" y="1695595"/>
              <a:ext cx="824102" cy="45091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5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</a:rPr>
                <a:t>Sim Manager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40F74BF-F7AE-4FBA-88F7-58F2B9DC7CB8}"/>
                </a:ext>
              </a:extLst>
            </p:cNvPr>
            <p:cNvSpPr/>
            <p:nvPr/>
          </p:nvSpPr>
          <p:spPr>
            <a:xfrm>
              <a:off x="4629133" y="5072591"/>
              <a:ext cx="433721" cy="21132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5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PUSH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23" name="Rounded Rectangle 30">
              <a:extLst>
                <a:ext uri="{FF2B5EF4-FFF2-40B4-BE49-F238E27FC236}">
                  <a16:creationId xmlns:a16="http://schemas.microsoft.com/office/drawing/2014/main" id="{10965B54-B942-461A-B0BC-3F0ACAB0015F}"/>
                </a:ext>
              </a:extLst>
            </p:cNvPr>
            <p:cNvSpPr/>
            <p:nvPr/>
          </p:nvSpPr>
          <p:spPr>
            <a:xfrm rot="16200000">
              <a:off x="3738474" y="5250101"/>
              <a:ext cx="805932" cy="45091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5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Results Logger</a:t>
              </a:r>
            </a:p>
          </p:txBody>
        </p:sp>
        <p:cxnSp>
          <p:nvCxnSpPr>
            <p:cNvPr id="124" name="Straight Arrow Connector 40">
              <a:extLst>
                <a:ext uri="{FF2B5EF4-FFF2-40B4-BE49-F238E27FC236}">
                  <a16:creationId xmlns:a16="http://schemas.microsoft.com/office/drawing/2014/main" id="{B491E858-6BF5-4E20-A31B-08168A08697B}"/>
                </a:ext>
              </a:extLst>
            </p:cNvPr>
            <p:cNvCxnSpPr>
              <a:cxnSpLocks/>
              <a:stCxn id="123" idx="2"/>
              <a:endCxn id="122" idx="1"/>
            </p:cNvCxnSpPr>
            <p:nvPr/>
          </p:nvCxnSpPr>
          <p:spPr>
            <a:xfrm flipV="1">
              <a:off x="4366896" y="5178252"/>
              <a:ext cx="262237" cy="297305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500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E5F19084-5E1D-4ACE-8310-D3DEFF1D1F3D}"/>
                </a:ext>
              </a:extLst>
            </p:cNvPr>
            <p:cNvSpPr txBox="1"/>
            <p:nvPr/>
          </p:nvSpPr>
          <p:spPr>
            <a:xfrm>
              <a:off x="6335432" y="3728149"/>
              <a:ext cx="1341629" cy="365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-Agent State</a:t>
              </a:r>
            </a:p>
            <a:p>
              <a:r>
                <a:rPr lang="en-US" sz="7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-Planner Results (in)</a:t>
              </a:r>
            </a:p>
            <a:p>
              <a:r>
                <a:rPr lang="en-US" sz="7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-Measurement Requests (in)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98159E8-7DB3-45D4-A4AD-0D9FC463F44F}"/>
                </a:ext>
              </a:extLst>
            </p:cNvPr>
            <p:cNvSpPr txBox="1"/>
            <p:nvPr/>
          </p:nvSpPr>
          <p:spPr>
            <a:xfrm>
              <a:off x="6344583" y="2919973"/>
              <a:ext cx="1075779" cy="175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-Measurement Data (out)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8D813D87-0F37-48E4-883D-BCEB45F346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0725" y="2903171"/>
              <a:ext cx="1503258" cy="0"/>
            </a:xfrm>
            <a:prstGeom prst="straightConnector1">
              <a:avLst/>
            </a:prstGeom>
            <a:ln w="19050">
              <a:solidFill>
                <a:srgbClr val="5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EAD5C9C-09EA-4DB6-A7D6-8CCA51C8BA93}"/>
                </a:ext>
              </a:extLst>
            </p:cNvPr>
            <p:cNvSpPr txBox="1"/>
            <p:nvPr/>
          </p:nvSpPr>
          <p:spPr>
            <a:xfrm>
              <a:off x="6338846" y="2427771"/>
              <a:ext cx="1208050" cy="365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-Measurement Results (from self or other agents)</a:t>
              </a:r>
            </a:p>
            <a:p>
              <a:r>
                <a:rPr lang="en-US" sz="7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-Information Request</a:t>
              </a: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017752AA-1EF1-4666-BAB7-7710E706BF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2854" y="5173314"/>
              <a:ext cx="690864" cy="4937"/>
            </a:xfrm>
            <a:prstGeom prst="straightConnector1">
              <a:avLst/>
            </a:prstGeom>
            <a:ln w="19050">
              <a:solidFill>
                <a:srgbClr val="5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3B99987E-6E11-406C-9489-6E4DD520CFBB}"/>
              </a:ext>
            </a:extLst>
          </p:cNvPr>
          <p:cNvSpPr txBox="1"/>
          <p:nvPr/>
        </p:nvSpPr>
        <p:spPr>
          <a:xfrm>
            <a:off x="5216657" y="5907900"/>
            <a:ext cx="2595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DMAS Agent Node Framework</a:t>
            </a:r>
          </a:p>
        </p:txBody>
      </p:sp>
    </p:spTree>
    <p:extLst>
      <p:ext uri="{BB962C8B-B14F-4D97-AF65-F5344CB8AC3E}">
        <p14:creationId xmlns:p14="http://schemas.microsoft.com/office/powerpoint/2010/main" val="17532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76200"/>
            <a:ext cx="6858000" cy="533400"/>
          </a:xfrm>
        </p:spPr>
        <p:txBody>
          <a:bodyPr/>
          <a:lstStyle/>
          <a:p>
            <a:r>
              <a:rPr lang="en-US" dirty="0"/>
              <a:t>Agent node architecture</a:t>
            </a:r>
            <a:br>
              <a:rPr lang="en-US" dirty="0"/>
            </a:br>
            <a:r>
              <a:rPr lang="en-US" dirty="0"/>
              <a:t>Engineering Module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273567" y="1693778"/>
            <a:ext cx="6039353" cy="3887656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5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Agent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1742367" y="2692459"/>
            <a:ext cx="3217187" cy="2840066"/>
          </a:xfrm>
          <a:prstGeom prst="roundRect">
            <a:avLst>
              <a:gd name="adj" fmla="val 3300"/>
            </a:avLst>
          </a:prstGeom>
          <a:solidFill>
            <a:srgbClr val="FDCBE4"/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9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5961216" y="3284856"/>
            <a:ext cx="1074583" cy="230617"/>
          </a:xfrm>
          <a:prstGeom prst="roundRect">
            <a:avLst>
              <a:gd name="adj" fmla="val 6097"/>
            </a:avLst>
          </a:prstGeom>
          <a:noFill/>
          <a:ln w="12700"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5965903" y="4106166"/>
            <a:ext cx="1069895" cy="230617"/>
          </a:xfrm>
          <a:prstGeom prst="roundRect">
            <a:avLst>
              <a:gd name="adj" fmla="val 6097"/>
            </a:avLst>
          </a:prstGeom>
          <a:noFill/>
          <a:ln w="12700"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25" i="1" dirty="0">
                <a:solidFill>
                  <a:sysClr val="windowText" lastClr="000000"/>
                </a:solidFill>
              </a:rPr>
              <a:t>Planning Module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</p:cNvCxnSpPr>
          <p:nvPr/>
        </p:nvCxnSpPr>
        <p:spPr>
          <a:xfrm flipH="1" flipV="1">
            <a:off x="1018449" y="4254387"/>
            <a:ext cx="809221" cy="6910"/>
          </a:xfrm>
          <a:prstGeom prst="straightConnector1">
            <a:avLst/>
          </a:prstGeom>
          <a:ln w="12700">
            <a:solidFill>
              <a:srgbClr val="5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</p:cNvCxnSpPr>
          <p:nvPr/>
        </p:nvCxnSpPr>
        <p:spPr>
          <a:xfrm flipH="1" flipV="1">
            <a:off x="1035942" y="4858330"/>
            <a:ext cx="795140" cy="1961"/>
          </a:xfrm>
          <a:prstGeom prst="straightConnector1">
            <a:avLst/>
          </a:prstGeom>
          <a:ln w="12700">
            <a:solidFill>
              <a:srgbClr val="5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A95947-F6FE-37CA-E02B-B0F9DFACB9A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498508" y="3515473"/>
            <a:ext cx="2343" cy="590693"/>
          </a:xfrm>
          <a:prstGeom prst="straightConnector1">
            <a:avLst/>
          </a:prstGeom>
          <a:ln w="12700">
            <a:solidFill>
              <a:srgbClr val="5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2680523" y="2052024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4133304" y="2051602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111" idx="2"/>
            <a:endCxn id="52" idx="1"/>
          </p:cNvCxnSpPr>
          <p:nvPr/>
        </p:nvCxnSpPr>
        <p:spPr>
          <a:xfrm>
            <a:off x="1018450" y="2195950"/>
            <a:ext cx="1662073" cy="731"/>
          </a:xfrm>
          <a:prstGeom prst="bentConnector3">
            <a:avLst>
              <a:gd name="adj1" fmla="val 50000"/>
            </a:avLst>
          </a:prstGeom>
          <a:ln w="12700">
            <a:solidFill>
              <a:srgbClr val="5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3534793" y="2196259"/>
            <a:ext cx="598511" cy="422"/>
          </a:xfrm>
          <a:prstGeom prst="straightConnector1">
            <a:avLst/>
          </a:prstGeom>
          <a:ln w="12700">
            <a:solidFill>
              <a:srgbClr val="50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2588028" y="1804971"/>
            <a:ext cx="2460880" cy="676916"/>
          </a:xfrm>
          <a:prstGeom prst="roundRect">
            <a:avLst>
              <a:gd name="adj" fmla="val 6097"/>
            </a:avLst>
          </a:prstGeom>
          <a:noFill/>
          <a:ln w="12700"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i="1" dirty="0">
                <a:solidFill>
                  <a:sysClr val="windowText" lastClr="000000"/>
                </a:solidFill>
              </a:rPr>
              <a:t>Simulation Maintenance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3534793" y="1974360"/>
            <a:ext cx="598511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92A8F5A-DD95-6C58-AFDA-689A07A09931}"/>
              </a:ext>
            </a:extLst>
          </p:cNvPr>
          <p:cNvSpPr txBox="1"/>
          <p:nvPr/>
        </p:nvSpPr>
        <p:spPr>
          <a:xfrm>
            <a:off x="6449738" y="3536926"/>
            <a:ext cx="962449" cy="57708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(from self or towards out)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Requests (out)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-Data Transmission Requests</a:t>
            </a: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351ABAC9-95DA-DB64-1D76-AEB49F238802}"/>
              </a:ext>
            </a:extLst>
          </p:cNvPr>
          <p:cNvSpPr/>
          <p:nvPr/>
        </p:nvSpPr>
        <p:spPr>
          <a:xfrm rot="16200000">
            <a:off x="1522271" y="4428337"/>
            <a:ext cx="886086" cy="268466"/>
          </a:xfrm>
          <a:prstGeom prst="roundRect">
            <a:avLst>
              <a:gd name="adj" fmla="val 3300"/>
            </a:avLst>
          </a:prstGeom>
          <a:noFill/>
          <a:ln w="12700">
            <a:solidFill>
              <a:srgbClr val="5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i="1" dirty="0">
                <a:solidFill>
                  <a:sysClr val="windowText" lastClr="000000"/>
                </a:solidFill>
              </a:rPr>
              <a:t>Network Emulator</a:t>
            </a: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217BB112-4919-5EF6-1341-F6C36B25E02B}"/>
              </a:ext>
            </a:extLst>
          </p:cNvPr>
          <p:cNvSpPr/>
          <p:nvPr/>
        </p:nvSpPr>
        <p:spPr>
          <a:xfrm>
            <a:off x="2452767" y="3015925"/>
            <a:ext cx="2438555" cy="2368484"/>
          </a:xfrm>
          <a:prstGeom prst="roundRect">
            <a:avLst>
              <a:gd name="adj" fmla="val 3300"/>
            </a:avLst>
          </a:prstGeom>
          <a:noFill/>
          <a:ln w="12700"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88" i="1" dirty="0">
                <a:solidFill>
                  <a:sysClr val="windowText" lastClr="000000"/>
                </a:solidFill>
              </a:rPr>
              <a:t>Platform Emulator</a:t>
            </a:r>
          </a:p>
        </p:txBody>
      </p:sp>
      <p:sp>
        <p:nvSpPr>
          <p:cNvPr id="60" name="Rounded Rectangle 29">
            <a:extLst>
              <a:ext uri="{FF2B5EF4-FFF2-40B4-BE49-F238E27FC236}">
                <a16:creationId xmlns:a16="http://schemas.microsoft.com/office/drawing/2014/main" id="{FF61DADA-E76D-99A4-ABE1-66DEFE816698}"/>
              </a:ext>
            </a:extLst>
          </p:cNvPr>
          <p:cNvSpPr/>
          <p:nvPr/>
        </p:nvSpPr>
        <p:spPr>
          <a:xfrm>
            <a:off x="3070157" y="5037986"/>
            <a:ext cx="502943" cy="233355"/>
          </a:xfrm>
          <a:prstGeom prst="roundRect">
            <a:avLst>
              <a:gd name="adj" fmla="val 3300"/>
            </a:avLst>
          </a:prstGeom>
          <a:noFill/>
          <a:ln w="12700">
            <a:solidFill>
              <a:srgbClr val="5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Payload</a:t>
            </a:r>
          </a:p>
        </p:txBody>
      </p:sp>
      <p:cxnSp>
        <p:nvCxnSpPr>
          <p:cNvPr id="147" name="Elbow Connector 56">
            <a:extLst>
              <a:ext uri="{FF2B5EF4-FFF2-40B4-BE49-F238E27FC236}">
                <a16:creationId xmlns:a16="http://schemas.microsoft.com/office/drawing/2014/main" id="{C4502423-406F-A3F6-1567-395AD1537D7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152899" y="3810053"/>
            <a:ext cx="1813004" cy="411422"/>
          </a:xfrm>
          <a:prstGeom prst="bentConnector3">
            <a:avLst>
              <a:gd name="adj1" fmla="val 50000"/>
            </a:avLst>
          </a:prstGeom>
          <a:ln w="12700">
            <a:solidFill>
              <a:srgbClr val="50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943A0BB-CA2D-D08E-86FC-4E11380B0E73}"/>
              </a:ext>
            </a:extLst>
          </p:cNvPr>
          <p:cNvSpPr txBox="1"/>
          <p:nvPr/>
        </p:nvSpPr>
        <p:spPr>
          <a:xfrm>
            <a:off x="5035887" y="3677306"/>
            <a:ext cx="1053512" cy="57708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-Tasks (for self or out)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(out)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Requests (out)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 (out)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 (out)</a:t>
            </a:r>
          </a:p>
        </p:txBody>
      </p:sp>
      <p:cxnSp>
        <p:nvCxnSpPr>
          <p:cNvPr id="160" name="Elbow Connector 56">
            <a:extLst>
              <a:ext uri="{FF2B5EF4-FFF2-40B4-BE49-F238E27FC236}">
                <a16:creationId xmlns:a16="http://schemas.microsoft.com/office/drawing/2014/main" id="{8F38ED55-85B4-23DF-B418-4B917428540D}"/>
              </a:ext>
            </a:extLst>
          </p:cNvPr>
          <p:cNvCxnSpPr>
            <a:cxnSpLocks/>
            <a:stCxn id="89" idx="0"/>
            <a:endCxn id="12" idx="1"/>
          </p:cNvCxnSpPr>
          <p:nvPr/>
        </p:nvCxnSpPr>
        <p:spPr>
          <a:xfrm rot="16200000" flipH="1">
            <a:off x="4927359" y="2366309"/>
            <a:ext cx="65170" cy="2002543"/>
          </a:xfrm>
          <a:prstGeom prst="bentConnector4">
            <a:avLst>
              <a:gd name="adj1" fmla="val -350775"/>
              <a:gd name="adj2" fmla="val 56251"/>
            </a:avLst>
          </a:prstGeom>
          <a:ln w="12700">
            <a:solidFill>
              <a:srgbClr val="5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5DFC0ADF-D1AD-478D-7102-5A923CF76E76}"/>
              </a:ext>
            </a:extLst>
          </p:cNvPr>
          <p:cNvSpPr txBox="1"/>
          <p:nvPr/>
        </p:nvSpPr>
        <p:spPr>
          <a:xfrm>
            <a:off x="5035887" y="4288508"/>
            <a:ext cx="1044874" cy="334707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 (in)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(in)</a:t>
            </a:r>
          </a:p>
        </p:txBody>
      </p:sp>
      <p:sp>
        <p:nvSpPr>
          <p:cNvPr id="180" name="Rounded Rectangle 29">
            <a:extLst>
              <a:ext uri="{FF2B5EF4-FFF2-40B4-BE49-F238E27FC236}">
                <a16:creationId xmlns:a16="http://schemas.microsoft.com/office/drawing/2014/main" id="{AD0BCC4D-3FD7-21C3-0DE9-F78C5720B017}"/>
              </a:ext>
            </a:extLst>
          </p:cNvPr>
          <p:cNvSpPr/>
          <p:nvPr/>
        </p:nvSpPr>
        <p:spPr>
          <a:xfrm>
            <a:off x="2666632" y="3509089"/>
            <a:ext cx="500715" cy="178832"/>
          </a:xfrm>
          <a:prstGeom prst="roundRect">
            <a:avLst>
              <a:gd name="adj" fmla="val 3300"/>
            </a:avLst>
          </a:prstGeom>
          <a:noFill/>
          <a:ln w="12700">
            <a:solidFill>
              <a:srgbClr val="5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Reactive Planner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C0EECE4-F560-1216-C1DC-DA4E572546DB}"/>
              </a:ext>
            </a:extLst>
          </p:cNvPr>
          <p:cNvSpPr txBox="1"/>
          <p:nvPr/>
        </p:nvSpPr>
        <p:spPr>
          <a:xfrm>
            <a:off x="2404264" y="4151186"/>
            <a:ext cx="543361" cy="25391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-Pos/Vel info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FC25FDC-B8FA-7A0A-99D6-B4018D69A8EA}"/>
              </a:ext>
            </a:extLst>
          </p:cNvPr>
          <p:cNvSpPr txBox="1"/>
          <p:nvPr/>
        </p:nvSpPr>
        <p:spPr>
          <a:xfrm>
            <a:off x="3799429" y="4240729"/>
            <a:ext cx="580445" cy="49629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-Subsystem State(s)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-Task completion status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F476958-1762-4EDA-AD89-407D0CA55222}"/>
              </a:ext>
            </a:extLst>
          </p:cNvPr>
          <p:cNvSpPr txBox="1"/>
          <p:nvPr/>
        </p:nvSpPr>
        <p:spPr>
          <a:xfrm>
            <a:off x="5035887" y="3097051"/>
            <a:ext cx="995714" cy="33470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 (from self or other agents)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</p:txBody>
      </p:sp>
      <p:sp>
        <p:nvSpPr>
          <p:cNvPr id="72" name="Rounded Rectangle 29">
            <a:extLst>
              <a:ext uri="{FF2B5EF4-FFF2-40B4-BE49-F238E27FC236}">
                <a16:creationId xmlns:a16="http://schemas.microsoft.com/office/drawing/2014/main" id="{84D4896E-930E-472B-B585-48CDAD784539}"/>
              </a:ext>
            </a:extLst>
          </p:cNvPr>
          <p:cNvSpPr/>
          <p:nvPr/>
        </p:nvSpPr>
        <p:spPr>
          <a:xfrm>
            <a:off x="3070157" y="4744167"/>
            <a:ext cx="502943" cy="233355"/>
          </a:xfrm>
          <a:prstGeom prst="roundRect">
            <a:avLst>
              <a:gd name="adj" fmla="val 3300"/>
            </a:avLst>
          </a:prstGeom>
          <a:noFill/>
          <a:ln w="12700">
            <a:solidFill>
              <a:srgbClr val="5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Comms</a:t>
            </a:r>
            <a:endParaRPr lang="en-US" sz="450" i="1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29">
            <a:extLst>
              <a:ext uri="{FF2B5EF4-FFF2-40B4-BE49-F238E27FC236}">
                <a16:creationId xmlns:a16="http://schemas.microsoft.com/office/drawing/2014/main" id="{117013F9-A97F-4F7A-B68C-0B8700601C16}"/>
              </a:ext>
            </a:extLst>
          </p:cNvPr>
          <p:cNvSpPr/>
          <p:nvPr/>
        </p:nvSpPr>
        <p:spPr>
          <a:xfrm>
            <a:off x="3070157" y="4450349"/>
            <a:ext cx="502943" cy="233355"/>
          </a:xfrm>
          <a:prstGeom prst="roundRect">
            <a:avLst>
              <a:gd name="adj" fmla="val 3300"/>
            </a:avLst>
          </a:prstGeom>
          <a:noFill/>
          <a:ln w="12700">
            <a:solidFill>
              <a:srgbClr val="5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EPS</a:t>
            </a:r>
          </a:p>
        </p:txBody>
      </p:sp>
      <p:sp>
        <p:nvSpPr>
          <p:cNvPr id="75" name="Rounded Rectangle 29">
            <a:extLst>
              <a:ext uri="{FF2B5EF4-FFF2-40B4-BE49-F238E27FC236}">
                <a16:creationId xmlns:a16="http://schemas.microsoft.com/office/drawing/2014/main" id="{9EBDCE34-BAB4-4345-9C48-CB22D85302A0}"/>
              </a:ext>
            </a:extLst>
          </p:cNvPr>
          <p:cNvSpPr/>
          <p:nvPr/>
        </p:nvSpPr>
        <p:spPr>
          <a:xfrm>
            <a:off x="3070157" y="4156530"/>
            <a:ext cx="502943" cy="233355"/>
          </a:xfrm>
          <a:prstGeom prst="roundRect">
            <a:avLst>
              <a:gd name="adj" fmla="val 3300"/>
            </a:avLst>
          </a:prstGeom>
          <a:noFill/>
          <a:ln w="12700">
            <a:solidFill>
              <a:srgbClr val="5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GNC</a:t>
            </a:r>
          </a:p>
        </p:txBody>
      </p:sp>
      <p:sp>
        <p:nvSpPr>
          <p:cNvPr id="76" name="Rounded Rectangle 29">
            <a:extLst>
              <a:ext uri="{FF2B5EF4-FFF2-40B4-BE49-F238E27FC236}">
                <a16:creationId xmlns:a16="http://schemas.microsoft.com/office/drawing/2014/main" id="{EC542895-4B0F-4E1E-9A51-400E8AB0FFA4}"/>
              </a:ext>
            </a:extLst>
          </p:cNvPr>
          <p:cNvSpPr/>
          <p:nvPr/>
        </p:nvSpPr>
        <p:spPr>
          <a:xfrm>
            <a:off x="2618014" y="3255591"/>
            <a:ext cx="1931444" cy="818062"/>
          </a:xfrm>
          <a:prstGeom prst="roundRect">
            <a:avLst>
              <a:gd name="adj" fmla="val 3300"/>
            </a:avLst>
          </a:prstGeom>
          <a:noFill/>
          <a:ln w="12700">
            <a:solidFill>
              <a:srgbClr val="5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>
                <a:solidFill>
                  <a:sysClr val="windowText" lastClr="000000"/>
                </a:solidFill>
              </a:rPr>
              <a:t>CDH</a:t>
            </a:r>
          </a:p>
        </p:txBody>
      </p:sp>
      <p:sp>
        <p:nvSpPr>
          <p:cNvPr id="89" name="Rounded Rectangle 29">
            <a:extLst>
              <a:ext uri="{FF2B5EF4-FFF2-40B4-BE49-F238E27FC236}">
                <a16:creationId xmlns:a16="http://schemas.microsoft.com/office/drawing/2014/main" id="{A089AF54-A214-49A0-8D78-1A76942FC697}"/>
              </a:ext>
            </a:extLst>
          </p:cNvPr>
          <p:cNvSpPr/>
          <p:nvPr/>
        </p:nvSpPr>
        <p:spPr>
          <a:xfrm>
            <a:off x="3708315" y="3334995"/>
            <a:ext cx="500715" cy="221918"/>
          </a:xfrm>
          <a:prstGeom prst="roundRect">
            <a:avLst>
              <a:gd name="adj" fmla="val 3300"/>
            </a:avLst>
          </a:prstGeom>
          <a:noFill/>
          <a:ln w="12700">
            <a:solidFill>
              <a:srgbClr val="5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Memory Emulator</a:t>
            </a:r>
          </a:p>
        </p:txBody>
      </p:sp>
      <p:sp>
        <p:nvSpPr>
          <p:cNvPr id="90" name="Rounded Rectangle 29">
            <a:extLst>
              <a:ext uri="{FF2B5EF4-FFF2-40B4-BE49-F238E27FC236}">
                <a16:creationId xmlns:a16="http://schemas.microsoft.com/office/drawing/2014/main" id="{7A899FE2-096C-4441-BC96-893DB6260128}"/>
              </a:ext>
            </a:extLst>
          </p:cNvPr>
          <p:cNvSpPr/>
          <p:nvPr/>
        </p:nvSpPr>
        <p:spPr>
          <a:xfrm>
            <a:off x="3578873" y="3779757"/>
            <a:ext cx="574027" cy="186091"/>
          </a:xfrm>
          <a:prstGeom prst="roundRect">
            <a:avLst>
              <a:gd name="adj" fmla="val 3300"/>
            </a:avLst>
          </a:prstGeom>
          <a:noFill/>
          <a:ln w="12700">
            <a:solidFill>
              <a:srgbClr val="5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Operations Executor</a:t>
            </a:r>
          </a:p>
        </p:txBody>
      </p:sp>
      <p:cxnSp>
        <p:nvCxnSpPr>
          <p:cNvPr id="105" name="Elbow Connector 56">
            <a:extLst>
              <a:ext uri="{FF2B5EF4-FFF2-40B4-BE49-F238E27FC236}">
                <a16:creationId xmlns:a16="http://schemas.microsoft.com/office/drawing/2014/main" id="{F5DF90EF-91A2-423E-827C-D647B4163013}"/>
              </a:ext>
            </a:extLst>
          </p:cNvPr>
          <p:cNvCxnSpPr>
            <a:cxnSpLocks/>
            <a:stCxn id="75" idx="1"/>
            <a:endCxn id="90" idx="1"/>
          </p:cNvCxnSpPr>
          <p:nvPr/>
        </p:nvCxnSpPr>
        <p:spPr>
          <a:xfrm rot="10800000" flipH="1">
            <a:off x="3070157" y="3872804"/>
            <a:ext cx="508716" cy="400405"/>
          </a:xfrm>
          <a:prstGeom prst="bentConnector3">
            <a:avLst>
              <a:gd name="adj1" fmla="val -44937"/>
            </a:avLst>
          </a:prstGeom>
          <a:ln w="12700">
            <a:solidFill>
              <a:srgbClr val="50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56">
            <a:extLst>
              <a:ext uri="{FF2B5EF4-FFF2-40B4-BE49-F238E27FC236}">
                <a16:creationId xmlns:a16="http://schemas.microsoft.com/office/drawing/2014/main" id="{1276588E-6E95-4E3A-9113-31E5B78741FD}"/>
              </a:ext>
            </a:extLst>
          </p:cNvPr>
          <p:cNvCxnSpPr>
            <a:cxnSpLocks/>
            <a:stCxn id="73" idx="1"/>
            <a:endCxn id="90" idx="1"/>
          </p:cNvCxnSpPr>
          <p:nvPr/>
        </p:nvCxnSpPr>
        <p:spPr>
          <a:xfrm rot="10800000" flipH="1">
            <a:off x="3070157" y="3872803"/>
            <a:ext cx="508716" cy="694224"/>
          </a:xfrm>
          <a:prstGeom prst="bentConnector3">
            <a:avLst>
              <a:gd name="adj1" fmla="val -44937"/>
            </a:avLst>
          </a:prstGeom>
          <a:ln w="12700">
            <a:solidFill>
              <a:srgbClr val="50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56">
            <a:extLst>
              <a:ext uri="{FF2B5EF4-FFF2-40B4-BE49-F238E27FC236}">
                <a16:creationId xmlns:a16="http://schemas.microsoft.com/office/drawing/2014/main" id="{7E7DCF36-0AD7-4A5C-A0F2-A60BC87135E2}"/>
              </a:ext>
            </a:extLst>
          </p:cNvPr>
          <p:cNvCxnSpPr>
            <a:cxnSpLocks/>
            <a:stCxn id="72" idx="1"/>
            <a:endCxn id="90" idx="1"/>
          </p:cNvCxnSpPr>
          <p:nvPr/>
        </p:nvCxnSpPr>
        <p:spPr>
          <a:xfrm rot="10800000" flipH="1">
            <a:off x="3070157" y="3872803"/>
            <a:ext cx="508716" cy="988042"/>
          </a:xfrm>
          <a:prstGeom prst="bentConnector3">
            <a:avLst>
              <a:gd name="adj1" fmla="val -44937"/>
            </a:avLst>
          </a:prstGeom>
          <a:ln w="12700">
            <a:solidFill>
              <a:srgbClr val="50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6">
            <a:extLst>
              <a:ext uri="{FF2B5EF4-FFF2-40B4-BE49-F238E27FC236}">
                <a16:creationId xmlns:a16="http://schemas.microsoft.com/office/drawing/2014/main" id="{EE80653F-58C9-448D-9038-26256F33A14C}"/>
              </a:ext>
            </a:extLst>
          </p:cNvPr>
          <p:cNvCxnSpPr>
            <a:cxnSpLocks/>
            <a:stCxn id="60" idx="1"/>
            <a:endCxn id="90" idx="1"/>
          </p:cNvCxnSpPr>
          <p:nvPr/>
        </p:nvCxnSpPr>
        <p:spPr>
          <a:xfrm rot="10800000" flipH="1">
            <a:off x="3070157" y="3872804"/>
            <a:ext cx="508716" cy="1281861"/>
          </a:xfrm>
          <a:prstGeom prst="bentConnector3">
            <a:avLst>
              <a:gd name="adj1" fmla="val -44937"/>
            </a:avLst>
          </a:prstGeom>
          <a:ln w="12700">
            <a:solidFill>
              <a:srgbClr val="50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56">
            <a:extLst>
              <a:ext uri="{FF2B5EF4-FFF2-40B4-BE49-F238E27FC236}">
                <a16:creationId xmlns:a16="http://schemas.microsoft.com/office/drawing/2014/main" id="{0A3C5567-7911-4126-A03D-4F9D0E9372E2}"/>
              </a:ext>
            </a:extLst>
          </p:cNvPr>
          <p:cNvCxnSpPr>
            <a:cxnSpLocks/>
            <a:stCxn id="90" idx="2"/>
            <a:endCxn id="75" idx="3"/>
          </p:cNvCxnSpPr>
          <p:nvPr/>
        </p:nvCxnSpPr>
        <p:spPr>
          <a:xfrm rot="5400000">
            <a:off x="3565814" y="3973135"/>
            <a:ext cx="307360" cy="292787"/>
          </a:xfrm>
          <a:prstGeom prst="bentConnector2">
            <a:avLst/>
          </a:prstGeom>
          <a:ln w="12700">
            <a:solidFill>
              <a:srgbClr val="50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56">
            <a:extLst>
              <a:ext uri="{FF2B5EF4-FFF2-40B4-BE49-F238E27FC236}">
                <a16:creationId xmlns:a16="http://schemas.microsoft.com/office/drawing/2014/main" id="{650CE2F8-3AF4-4B08-927F-647C746D5826}"/>
              </a:ext>
            </a:extLst>
          </p:cNvPr>
          <p:cNvCxnSpPr>
            <a:cxnSpLocks/>
            <a:stCxn id="90" idx="2"/>
            <a:endCxn id="73" idx="3"/>
          </p:cNvCxnSpPr>
          <p:nvPr/>
        </p:nvCxnSpPr>
        <p:spPr>
          <a:xfrm rot="5400000">
            <a:off x="3418905" y="4120044"/>
            <a:ext cx="601179" cy="292787"/>
          </a:xfrm>
          <a:prstGeom prst="bentConnector2">
            <a:avLst/>
          </a:prstGeom>
          <a:ln w="12700">
            <a:solidFill>
              <a:srgbClr val="50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56">
            <a:extLst>
              <a:ext uri="{FF2B5EF4-FFF2-40B4-BE49-F238E27FC236}">
                <a16:creationId xmlns:a16="http://schemas.microsoft.com/office/drawing/2014/main" id="{81354236-E510-40FB-A081-2E061FAF211D}"/>
              </a:ext>
            </a:extLst>
          </p:cNvPr>
          <p:cNvCxnSpPr>
            <a:cxnSpLocks/>
            <a:stCxn id="90" idx="2"/>
            <a:endCxn id="72" idx="3"/>
          </p:cNvCxnSpPr>
          <p:nvPr/>
        </p:nvCxnSpPr>
        <p:spPr>
          <a:xfrm rot="5400000">
            <a:off x="3271996" y="4266953"/>
            <a:ext cx="894997" cy="292787"/>
          </a:xfrm>
          <a:prstGeom prst="bentConnector2">
            <a:avLst/>
          </a:prstGeom>
          <a:ln w="12700">
            <a:solidFill>
              <a:srgbClr val="50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56">
            <a:extLst>
              <a:ext uri="{FF2B5EF4-FFF2-40B4-BE49-F238E27FC236}">
                <a16:creationId xmlns:a16="http://schemas.microsoft.com/office/drawing/2014/main" id="{74371965-3CBC-4202-90CC-34368C216DDF}"/>
              </a:ext>
            </a:extLst>
          </p:cNvPr>
          <p:cNvCxnSpPr>
            <a:cxnSpLocks/>
            <a:stCxn id="90" idx="2"/>
            <a:endCxn id="60" idx="3"/>
          </p:cNvCxnSpPr>
          <p:nvPr/>
        </p:nvCxnSpPr>
        <p:spPr>
          <a:xfrm rot="5400000">
            <a:off x="3125086" y="4413863"/>
            <a:ext cx="1188816" cy="292787"/>
          </a:xfrm>
          <a:prstGeom prst="bentConnector2">
            <a:avLst/>
          </a:prstGeom>
          <a:ln w="12700">
            <a:solidFill>
              <a:srgbClr val="50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56">
            <a:extLst>
              <a:ext uri="{FF2B5EF4-FFF2-40B4-BE49-F238E27FC236}">
                <a16:creationId xmlns:a16="http://schemas.microsoft.com/office/drawing/2014/main" id="{DD8C3B6D-2674-428C-BC26-3A80B5A5473E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2099547" y="4562571"/>
            <a:ext cx="970613" cy="386623"/>
          </a:xfrm>
          <a:prstGeom prst="bentConnector3">
            <a:avLst>
              <a:gd name="adj1" fmla="val 87683"/>
            </a:avLst>
          </a:prstGeom>
          <a:ln w="12700">
            <a:solidFill>
              <a:srgbClr val="50000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56">
            <a:extLst>
              <a:ext uri="{FF2B5EF4-FFF2-40B4-BE49-F238E27FC236}">
                <a16:creationId xmlns:a16="http://schemas.microsoft.com/office/drawing/2014/main" id="{F5229F95-BCB5-4C9F-A7C6-4D267755FE5F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3577966" y="3445954"/>
            <a:ext cx="631064" cy="1809949"/>
          </a:xfrm>
          <a:prstGeom prst="bentConnector4">
            <a:avLst>
              <a:gd name="adj1" fmla="val -27168"/>
              <a:gd name="adj2" fmla="val 99376"/>
            </a:avLst>
          </a:prstGeom>
          <a:ln w="12700">
            <a:solidFill>
              <a:srgbClr val="50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56">
            <a:extLst>
              <a:ext uri="{FF2B5EF4-FFF2-40B4-BE49-F238E27FC236}">
                <a16:creationId xmlns:a16="http://schemas.microsoft.com/office/drawing/2014/main" id="{F38834F7-AB5C-4070-98DC-D7AEAFD00312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3576016" y="3445954"/>
            <a:ext cx="633014" cy="1503238"/>
          </a:xfrm>
          <a:prstGeom prst="bentConnector4">
            <a:avLst>
              <a:gd name="adj1" fmla="val -27085"/>
              <a:gd name="adj2" fmla="val 99566"/>
            </a:avLst>
          </a:prstGeom>
          <a:ln w="12700">
            <a:solidFill>
              <a:srgbClr val="50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56">
            <a:extLst>
              <a:ext uri="{FF2B5EF4-FFF2-40B4-BE49-F238E27FC236}">
                <a16:creationId xmlns:a16="http://schemas.microsoft.com/office/drawing/2014/main" id="{3F311BAA-2BE1-4980-A029-D469D899B8DE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4152900" y="3872803"/>
            <a:ext cx="1813004" cy="411422"/>
          </a:xfrm>
          <a:prstGeom prst="bentConnector3">
            <a:avLst>
              <a:gd name="adj1" fmla="val 50000"/>
            </a:avLst>
          </a:prstGeom>
          <a:ln w="12700">
            <a:solidFill>
              <a:srgbClr val="5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56">
            <a:extLst>
              <a:ext uri="{FF2B5EF4-FFF2-40B4-BE49-F238E27FC236}">
                <a16:creationId xmlns:a16="http://schemas.microsoft.com/office/drawing/2014/main" id="{F1B0D1BB-E82B-4F3B-B8FF-B040DD6FD753}"/>
              </a:ext>
            </a:extLst>
          </p:cNvPr>
          <p:cNvCxnSpPr>
            <a:cxnSpLocks/>
            <a:stCxn id="180" idx="3"/>
          </p:cNvCxnSpPr>
          <p:nvPr/>
        </p:nvCxnSpPr>
        <p:spPr>
          <a:xfrm>
            <a:off x="3167347" y="3598506"/>
            <a:ext cx="405753" cy="191420"/>
          </a:xfrm>
          <a:prstGeom prst="bentConnector3">
            <a:avLst>
              <a:gd name="adj1" fmla="val 50000"/>
            </a:avLst>
          </a:prstGeom>
          <a:ln w="12700">
            <a:solidFill>
              <a:srgbClr val="50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56">
            <a:extLst>
              <a:ext uri="{FF2B5EF4-FFF2-40B4-BE49-F238E27FC236}">
                <a16:creationId xmlns:a16="http://schemas.microsoft.com/office/drawing/2014/main" id="{6A04DC9D-A6D7-4E03-B2D3-EA2386F340DE}"/>
              </a:ext>
            </a:extLst>
          </p:cNvPr>
          <p:cNvCxnSpPr>
            <a:cxnSpLocks/>
          </p:cNvCxnSpPr>
          <p:nvPr/>
        </p:nvCxnSpPr>
        <p:spPr>
          <a:xfrm rot="10800000">
            <a:off x="3166461" y="3687921"/>
            <a:ext cx="406643" cy="145623"/>
          </a:xfrm>
          <a:prstGeom prst="bentConnector3">
            <a:avLst>
              <a:gd name="adj1" fmla="val 60541"/>
            </a:avLst>
          </a:prstGeom>
          <a:ln w="12700">
            <a:solidFill>
              <a:srgbClr val="50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B768E5EF-F185-47FE-A1EE-4312F980E543}"/>
              </a:ext>
            </a:extLst>
          </p:cNvPr>
          <p:cNvSpPr txBox="1"/>
          <p:nvPr/>
        </p:nvSpPr>
        <p:spPr>
          <a:xfrm>
            <a:off x="4345675" y="4716148"/>
            <a:ext cx="492615" cy="25391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-Received Data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EE350A93-7283-4CD3-97A5-A290072E8881}"/>
              </a:ext>
            </a:extLst>
          </p:cNvPr>
          <p:cNvSpPr txBox="1"/>
          <p:nvPr/>
        </p:nvSpPr>
        <p:spPr>
          <a:xfrm>
            <a:off x="2785252" y="3867371"/>
            <a:ext cx="650115" cy="334707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-Itemized task instructions</a:t>
            </a:r>
          </a:p>
          <a:p>
            <a:endParaRPr lang="en-US" sz="525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8665137F-3A44-4BBA-92E6-EB6D85E11B54}"/>
              </a:ext>
            </a:extLst>
          </p:cNvPr>
          <p:cNvSpPr txBox="1"/>
          <p:nvPr/>
        </p:nvSpPr>
        <p:spPr>
          <a:xfrm>
            <a:off x="2404264" y="4941259"/>
            <a:ext cx="522904" cy="17312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sz="525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Msgs</a:t>
            </a:r>
            <a:endParaRPr lang="en-US" sz="525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91" name="Elbow Connector 56">
            <a:extLst>
              <a:ext uri="{FF2B5EF4-FFF2-40B4-BE49-F238E27FC236}">
                <a16:creationId xmlns:a16="http://schemas.microsoft.com/office/drawing/2014/main" id="{E9DC7D74-7045-4720-85E7-1B71F3C71EB9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V="1">
            <a:off x="3557623" y="3596647"/>
            <a:ext cx="333803" cy="32417"/>
          </a:xfrm>
          <a:prstGeom prst="bentConnector4">
            <a:avLst>
              <a:gd name="adj1" fmla="val 33380"/>
              <a:gd name="adj2" fmla="val 302744"/>
            </a:avLst>
          </a:prstGeom>
          <a:ln w="12700">
            <a:solidFill>
              <a:srgbClr val="50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F7CFB803-E8BD-4A70-BBE8-C949476BE116}"/>
              </a:ext>
            </a:extLst>
          </p:cNvPr>
          <p:cNvSpPr txBox="1"/>
          <p:nvPr/>
        </p:nvSpPr>
        <p:spPr>
          <a:xfrm>
            <a:off x="3083014" y="3347028"/>
            <a:ext cx="403087" cy="25391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2954BB4-79ED-4537-AAE5-B7261339227C}"/>
              </a:ext>
            </a:extLst>
          </p:cNvPr>
          <p:cNvSpPr txBox="1"/>
          <p:nvPr/>
        </p:nvSpPr>
        <p:spPr>
          <a:xfrm>
            <a:off x="2841723" y="3650380"/>
            <a:ext cx="717458" cy="25391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-Emergency Task(s)</a:t>
            </a:r>
          </a:p>
        </p:txBody>
      </p:sp>
      <p:cxnSp>
        <p:nvCxnSpPr>
          <p:cNvPr id="212" name="Elbow Connector 56">
            <a:extLst>
              <a:ext uri="{FF2B5EF4-FFF2-40B4-BE49-F238E27FC236}">
                <a16:creationId xmlns:a16="http://schemas.microsoft.com/office/drawing/2014/main" id="{E9C2128D-7127-4151-A20C-1197683BF2C7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1018648" y="3347027"/>
            <a:ext cx="2060201" cy="1019798"/>
          </a:xfrm>
          <a:prstGeom prst="bentConnector3">
            <a:avLst>
              <a:gd name="adj1" fmla="val 65386"/>
            </a:avLst>
          </a:prstGeom>
          <a:ln w="12700">
            <a:solidFill>
              <a:srgbClr val="5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56">
            <a:extLst>
              <a:ext uri="{FF2B5EF4-FFF2-40B4-BE49-F238E27FC236}">
                <a16:creationId xmlns:a16="http://schemas.microsoft.com/office/drawing/2014/main" id="{2973BBC1-1C5F-458E-A016-FD758E447D5B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1018648" y="3347027"/>
            <a:ext cx="1345226" cy="1320607"/>
          </a:xfrm>
          <a:prstGeom prst="bentConnector3">
            <a:avLst>
              <a:gd name="adj1" fmla="val 99847"/>
            </a:avLst>
          </a:prstGeom>
          <a:ln w="12700">
            <a:solidFill>
              <a:srgbClr val="5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56">
            <a:extLst>
              <a:ext uri="{FF2B5EF4-FFF2-40B4-BE49-F238E27FC236}">
                <a16:creationId xmlns:a16="http://schemas.microsoft.com/office/drawing/2014/main" id="{94DC209D-27D1-4A9E-9A13-41665E7FF0CE}"/>
              </a:ext>
            </a:extLst>
          </p:cNvPr>
          <p:cNvCxnSpPr>
            <a:cxnSpLocks/>
          </p:cNvCxnSpPr>
          <p:nvPr/>
        </p:nvCxnSpPr>
        <p:spPr>
          <a:xfrm>
            <a:off x="2375230" y="4658052"/>
            <a:ext cx="690471" cy="0"/>
          </a:xfrm>
          <a:prstGeom prst="straightConnector1">
            <a:avLst/>
          </a:prstGeom>
          <a:ln w="12700">
            <a:solidFill>
              <a:srgbClr val="5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56">
            <a:extLst>
              <a:ext uri="{FF2B5EF4-FFF2-40B4-BE49-F238E27FC236}">
                <a16:creationId xmlns:a16="http://schemas.microsoft.com/office/drawing/2014/main" id="{77DD1CD4-9730-44EC-91E2-5C9E600BAA98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1018648" y="3347027"/>
            <a:ext cx="1343786" cy="1473937"/>
          </a:xfrm>
          <a:prstGeom prst="bentConnector2">
            <a:avLst/>
          </a:prstGeom>
          <a:ln w="12700">
            <a:solidFill>
              <a:srgbClr val="5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56">
            <a:extLst>
              <a:ext uri="{FF2B5EF4-FFF2-40B4-BE49-F238E27FC236}">
                <a16:creationId xmlns:a16="http://schemas.microsoft.com/office/drawing/2014/main" id="{FB982657-D5E3-4A79-B1E8-3DD75CBB303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1018648" y="3347027"/>
            <a:ext cx="1342403" cy="1896428"/>
          </a:xfrm>
          <a:prstGeom prst="bentConnector2">
            <a:avLst/>
          </a:prstGeom>
          <a:ln w="12700">
            <a:solidFill>
              <a:srgbClr val="5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56">
            <a:extLst>
              <a:ext uri="{FF2B5EF4-FFF2-40B4-BE49-F238E27FC236}">
                <a16:creationId xmlns:a16="http://schemas.microsoft.com/office/drawing/2014/main" id="{B68866AC-77EB-42F7-9DE6-6E7049A5992D}"/>
              </a:ext>
            </a:extLst>
          </p:cNvPr>
          <p:cNvCxnSpPr>
            <a:cxnSpLocks/>
          </p:cNvCxnSpPr>
          <p:nvPr/>
        </p:nvCxnSpPr>
        <p:spPr>
          <a:xfrm>
            <a:off x="2378122" y="5235302"/>
            <a:ext cx="690471" cy="0"/>
          </a:xfrm>
          <a:prstGeom prst="straightConnector1">
            <a:avLst/>
          </a:prstGeom>
          <a:ln w="12700">
            <a:solidFill>
              <a:srgbClr val="5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A3F5F254-7555-41EA-9B45-1497FAFD5439}"/>
              </a:ext>
            </a:extLst>
          </p:cNvPr>
          <p:cNvSpPr txBox="1"/>
          <p:nvPr/>
        </p:nvSpPr>
        <p:spPr>
          <a:xfrm>
            <a:off x="2415765" y="5215163"/>
            <a:ext cx="734450" cy="17312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-GP Measurement</a:t>
            </a:r>
          </a:p>
        </p:txBody>
      </p:sp>
      <p:cxnSp>
        <p:nvCxnSpPr>
          <p:cNvPr id="271" name="Elbow Connector 56">
            <a:extLst>
              <a:ext uri="{FF2B5EF4-FFF2-40B4-BE49-F238E27FC236}">
                <a16:creationId xmlns:a16="http://schemas.microsoft.com/office/drawing/2014/main" id="{0ABB24D6-7AE1-449F-805C-4DB57F4CE26A}"/>
              </a:ext>
            </a:extLst>
          </p:cNvPr>
          <p:cNvCxnSpPr>
            <a:cxnSpLocks/>
            <a:stCxn id="101" idx="2"/>
            <a:endCxn id="18" idx="3"/>
          </p:cNvCxnSpPr>
          <p:nvPr/>
        </p:nvCxnSpPr>
        <p:spPr>
          <a:xfrm>
            <a:off x="1018648" y="3347027"/>
            <a:ext cx="946666" cy="772500"/>
          </a:xfrm>
          <a:prstGeom prst="bentConnector2">
            <a:avLst/>
          </a:prstGeom>
          <a:ln w="12700">
            <a:solidFill>
              <a:srgbClr val="5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2491D951-F969-484C-AA9B-2A19DE57D386}"/>
              </a:ext>
            </a:extLst>
          </p:cNvPr>
          <p:cNvSpPr txBox="1"/>
          <p:nvPr/>
        </p:nvSpPr>
        <p:spPr>
          <a:xfrm>
            <a:off x="2404264" y="4450439"/>
            <a:ext cx="499704" cy="25391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-Eclipse info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CEA846C6-4149-4A1B-B0C6-DCC7BC122701}"/>
              </a:ext>
            </a:extLst>
          </p:cNvPr>
          <p:cNvSpPr txBox="1"/>
          <p:nvPr/>
        </p:nvSpPr>
        <p:spPr>
          <a:xfrm>
            <a:off x="3368252" y="3389823"/>
            <a:ext cx="391029" cy="334707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-State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-Data (out)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021420-8184-0776-3DF6-4E0AAD29D4C8}"/>
              </a:ext>
            </a:extLst>
          </p:cNvPr>
          <p:cNvSpPr/>
          <p:nvPr/>
        </p:nvSpPr>
        <p:spPr>
          <a:xfrm>
            <a:off x="7449599" y="1693778"/>
            <a:ext cx="1585932" cy="3987694"/>
          </a:xfrm>
          <a:prstGeom prst="rect">
            <a:avLst/>
          </a:prstGeom>
          <a:noFill/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50" b="1" dirty="0">
                <a:solidFill>
                  <a:sysClr val="windowText" lastClr="000000"/>
                </a:solidFill>
              </a:rPr>
              <a:t>Engineering Module - Initial Implementation :</a:t>
            </a:r>
          </a:p>
          <a:p>
            <a:endParaRPr lang="en-US" sz="750" b="1" dirty="0">
              <a:solidFill>
                <a:sysClr val="windowText" lastClr="000000"/>
              </a:solidFill>
            </a:endParaRPr>
          </a:p>
          <a:p>
            <a:r>
              <a:rPr lang="en-US" sz="750" b="1" i="1" dirty="0">
                <a:solidFill>
                  <a:sysClr val="windowText" lastClr="000000"/>
                </a:solidFill>
              </a:rPr>
              <a:t>Platform Emulator</a:t>
            </a:r>
          </a:p>
          <a:p>
            <a:r>
              <a:rPr lang="en-US" sz="675" dirty="0">
                <a:solidFill>
                  <a:sysClr val="windowText" lastClr="000000"/>
                </a:solidFill>
              </a:rPr>
              <a:t>Simulates the agent’s on-board subsystems</a:t>
            </a:r>
          </a:p>
          <a:p>
            <a:endParaRPr lang="en-US" sz="750" b="1" i="1" dirty="0">
              <a:solidFill>
                <a:sysClr val="windowText" lastClr="000000"/>
              </a:solidFill>
            </a:endParaRPr>
          </a:p>
          <a:p>
            <a:r>
              <a:rPr lang="en-US" sz="675" i="1" dirty="0">
                <a:solidFill>
                  <a:sysClr val="windowText" lastClr="000000"/>
                </a:solidFill>
              </a:rPr>
              <a:t>Command and Data Handling (CDH)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675" dirty="0">
                <a:solidFill>
                  <a:sysClr val="windowText" lastClr="000000"/>
                </a:solidFill>
              </a:rPr>
              <a:t>Receive commands to perform from planner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675" dirty="0">
                <a:solidFill>
                  <a:sysClr val="windowText" lastClr="000000"/>
                </a:solidFill>
              </a:rPr>
              <a:t>Track and manage agent’s internal memory state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675" dirty="0">
                <a:solidFill>
                  <a:sysClr val="windowText" lastClr="000000"/>
                </a:solidFill>
              </a:rPr>
              <a:t>React to the platform’s critical or failure states </a:t>
            </a:r>
          </a:p>
          <a:p>
            <a:r>
              <a:rPr lang="en-US" sz="675" i="1" dirty="0">
                <a:solidFill>
                  <a:sysClr val="windowText" lastClr="000000"/>
                </a:solidFill>
              </a:rPr>
              <a:t>Guidance Navigation and Control (GNC)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675" dirty="0">
                <a:solidFill>
                  <a:sysClr val="windowText" lastClr="000000"/>
                </a:solidFill>
              </a:rPr>
              <a:t>Sense and track agent’s position and velocity vector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675" dirty="0">
                <a:solidFill>
                  <a:sysClr val="windowText" lastClr="000000"/>
                </a:solidFill>
              </a:rPr>
              <a:t>Sense and track agent’s eclipse state</a:t>
            </a:r>
          </a:p>
          <a:p>
            <a:r>
              <a:rPr lang="en-US" sz="675" i="1" dirty="0">
                <a:solidFill>
                  <a:sysClr val="windowText" lastClr="000000"/>
                </a:solidFill>
              </a:rPr>
              <a:t>Electrical Power Subsystem (EPS)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675" dirty="0">
                <a:solidFill>
                  <a:sysClr val="windowText" lastClr="000000"/>
                </a:solidFill>
              </a:rPr>
              <a:t>Track power generation/consumption</a:t>
            </a:r>
          </a:p>
          <a:p>
            <a:r>
              <a:rPr lang="en-US" sz="675" i="1" dirty="0">
                <a:solidFill>
                  <a:sysClr val="windowText" lastClr="000000"/>
                </a:solidFill>
              </a:rPr>
              <a:t>Comms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675" dirty="0">
                <a:solidFill>
                  <a:sysClr val="windowText" lastClr="000000"/>
                </a:solidFill>
              </a:rPr>
              <a:t>Emulate transceiver buffers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675" dirty="0">
                <a:solidFill>
                  <a:sysClr val="windowText" lastClr="000000"/>
                </a:solidFill>
              </a:rPr>
              <a:t>Discards messages that cannot fit in buffers</a:t>
            </a:r>
          </a:p>
          <a:p>
            <a:r>
              <a:rPr lang="en-US" sz="675" i="1" dirty="0">
                <a:solidFill>
                  <a:sysClr val="windowText" lastClr="000000"/>
                </a:solidFill>
              </a:rPr>
              <a:t>Payload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675" dirty="0">
                <a:solidFill>
                  <a:sysClr val="windowText" lastClr="000000"/>
                </a:solidFill>
              </a:rPr>
              <a:t>Requests measurement information to the environment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675" dirty="0">
                <a:solidFill>
                  <a:sysClr val="windowText" lastClr="000000"/>
                </a:solidFill>
              </a:rPr>
              <a:t>Provides CDH with simulated instrument results from an observation</a:t>
            </a:r>
          </a:p>
          <a:p>
            <a:endParaRPr lang="en-US" sz="750" dirty="0">
              <a:solidFill>
                <a:sysClr val="windowText" lastClr="000000"/>
              </a:solidFill>
            </a:endParaRPr>
          </a:p>
          <a:p>
            <a:r>
              <a:rPr lang="en-US" sz="750" b="1" i="1" dirty="0">
                <a:solidFill>
                  <a:sysClr val="windowText" lastClr="000000"/>
                </a:solidFill>
              </a:rPr>
              <a:t>Network Emulator</a:t>
            </a:r>
          </a:p>
          <a:p>
            <a:r>
              <a:rPr lang="en-US" sz="675" dirty="0">
                <a:solidFill>
                  <a:sysClr val="windowText" lastClr="000000"/>
                </a:solidFill>
              </a:rPr>
              <a:t>Simulate latency due to range latency or channel data-rate</a:t>
            </a:r>
            <a:endParaRPr lang="en-US" sz="750" dirty="0">
              <a:solidFill>
                <a:sysClr val="windowText" lastClr="000000"/>
              </a:solidFill>
            </a:endParaRPr>
          </a:p>
          <a:p>
            <a:endParaRPr lang="en-US" sz="750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2FB48-AA85-7634-3AF0-A48B67AB40B4}"/>
              </a:ext>
            </a:extLst>
          </p:cNvPr>
          <p:cNvSpPr txBox="1"/>
          <p:nvPr/>
        </p:nvSpPr>
        <p:spPr>
          <a:xfrm>
            <a:off x="5035887" y="3472968"/>
            <a:ext cx="964756" cy="17312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Data (out)</a:t>
            </a:r>
          </a:p>
        </p:txBody>
      </p:sp>
      <p:cxnSp>
        <p:nvCxnSpPr>
          <p:cNvPr id="20" name="Elbow Connector 56">
            <a:extLst>
              <a:ext uri="{FF2B5EF4-FFF2-40B4-BE49-F238E27FC236}">
                <a16:creationId xmlns:a16="http://schemas.microsoft.com/office/drawing/2014/main" id="{B49EAF7B-342F-349C-13D1-BA81BFF6FC82}"/>
              </a:ext>
            </a:extLst>
          </p:cNvPr>
          <p:cNvCxnSpPr>
            <a:cxnSpLocks/>
          </p:cNvCxnSpPr>
          <p:nvPr/>
        </p:nvCxnSpPr>
        <p:spPr>
          <a:xfrm rot="10800000">
            <a:off x="4213896" y="3370211"/>
            <a:ext cx="1745519" cy="108886"/>
          </a:xfrm>
          <a:prstGeom prst="bentConnector3">
            <a:avLst>
              <a:gd name="adj1" fmla="val 67704"/>
            </a:avLst>
          </a:prstGeom>
          <a:ln w="12700">
            <a:solidFill>
              <a:srgbClr val="5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6">
            <a:extLst>
              <a:ext uri="{FF2B5EF4-FFF2-40B4-BE49-F238E27FC236}">
                <a16:creationId xmlns:a16="http://schemas.microsoft.com/office/drawing/2014/main" id="{92F17629-697B-04AF-647C-0F92F4609D53}"/>
              </a:ext>
            </a:extLst>
          </p:cNvPr>
          <p:cNvCxnSpPr>
            <a:cxnSpLocks/>
          </p:cNvCxnSpPr>
          <p:nvPr/>
        </p:nvCxnSpPr>
        <p:spPr>
          <a:xfrm>
            <a:off x="2388377" y="4778102"/>
            <a:ext cx="690471" cy="0"/>
          </a:xfrm>
          <a:prstGeom prst="straightConnector1">
            <a:avLst/>
          </a:prstGeom>
          <a:ln w="12700">
            <a:solidFill>
              <a:srgbClr val="5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46DE063-0B11-625F-2ECC-8024BCFA8785}"/>
              </a:ext>
            </a:extLst>
          </p:cNvPr>
          <p:cNvSpPr txBox="1"/>
          <p:nvPr/>
        </p:nvSpPr>
        <p:spPr>
          <a:xfrm>
            <a:off x="1899012" y="3417266"/>
            <a:ext cx="466756" cy="33470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access info</a:t>
            </a:r>
          </a:p>
        </p:txBody>
      </p:sp>
      <p:cxnSp>
        <p:nvCxnSpPr>
          <p:cNvPr id="41" name="Elbow Connector 56">
            <a:extLst>
              <a:ext uri="{FF2B5EF4-FFF2-40B4-BE49-F238E27FC236}">
                <a16:creationId xmlns:a16="http://schemas.microsoft.com/office/drawing/2014/main" id="{4F09E56D-F40E-29BA-8FA9-0AECD59D1FD3}"/>
              </a:ext>
            </a:extLst>
          </p:cNvPr>
          <p:cNvCxnSpPr>
            <a:cxnSpLocks/>
            <a:stCxn id="90" idx="0"/>
            <a:endCxn id="89" idx="2"/>
          </p:cNvCxnSpPr>
          <p:nvPr/>
        </p:nvCxnSpPr>
        <p:spPr>
          <a:xfrm rot="5400000" flipH="1" flipV="1">
            <a:off x="3800858" y="3621942"/>
            <a:ext cx="222844" cy="92786"/>
          </a:xfrm>
          <a:prstGeom prst="bentConnector3">
            <a:avLst>
              <a:gd name="adj1" fmla="val 50000"/>
            </a:avLst>
          </a:prstGeom>
          <a:ln w="12700">
            <a:solidFill>
              <a:srgbClr val="5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8FCAE76-5786-5218-5ED8-4B3F83D0A2E1}"/>
              </a:ext>
            </a:extLst>
          </p:cNvPr>
          <p:cNvSpPr txBox="1"/>
          <p:nvPr/>
        </p:nvSpPr>
        <p:spPr>
          <a:xfrm>
            <a:off x="3822084" y="3622937"/>
            <a:ext cx="523591" cy="17312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-Task(s)</a:t>
            </a:r>
          </a:p>
        </p:txBody>
      </p:sp>
      <p:sp>
        <p:nvSpPr>
          <p:cNvPr id="101" name="Rounded Rectangle 30">
            <a:extLst>
              <a:ext uri="{FF2B5EF4-FFF2-40B4-BE49-F238E27FC236}">
                <a16:creationId xmlns:a16="http://schemas.microsoft.com/office/drawing/2014/main" id="{2D468614-9DA6-47EA-94D2-3B39CB328E4F}"/>
              </a:ext>
            </a:extLst>
          </p:cNvPr>
          <p:cNvSpPr/>
          <p:nvPr/>
        </p:nvSpPr>
        <p:spPr>
          <a:xfrm rot="16200000">
            <a:off x="296722" y="3159754"/>
            <a:ext cx="1069305" cy="3745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102" name="Rounded Rectangle 30">
            <a:extLst>
              <a:ext uri="{FF2B5EF4-FFF2-40B4-BE49-F238E27FC236}">
                <a16:creationId xmlns:a16="http://schemas.microsoft.com/office/drawing/2014/main" id="{30F18EAD-0A34-443C-BBB2-91358792340F}"/>
              </a:ext>
            </a:extLst>
          </p:cNvPr>
          <p:cNvSpPr/>
          <p:nvPr/>
        </p:nvSpPr>
        <p:spPr>
          <a:xfrm rot="16200000">
            <a:off x="234906" y="4431574"/>
            <a:ext cx="1203154" cy="39891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111" name="Rounded Rectangle 30">
            <a:extLst>
              <a:ext uri="{FF2B5EF4-FFF2-40B4-BE49-F238E27FC236}">
                <a16:creationId xmlns:a16="http://schemas.microsoft.com/office/drawing/2014/main" id="{1A5A54AF-0B63-4474-9E6B-072BC95D6F49}"/>
              </a:ext>
            </a:extLst>
          </p:cNvPr>
          <p:cNvSpPr/>
          <p:nvPr/>
        </p:nvSpPr>
        <p:spPr>
          <a:xfrm rot="16200000">
            <a:off x="379700" y="1969251"/>
            <a:ext cx="824102" cy="45339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Sim Manager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ECC62A5-71E4-4783-99F7-2D48824D8AE7}"/>
              </a:ext>
            </a:extLst>
          </p:cNvPr>
          <p:cNvSpPr txBox="1"/>
          <p:nvPr/>
        </p:nvSpPr>
        <p:spPr>
          <a:xfrm>
            <a:off x="2404264" y="4731372"/>
            <a:ext cx="556626" cy="25391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access info</a:t>
            </a:r>
          </a:p>
        </p:txBody>
      </p:sp>
    </p:spTree>
    <p:extLst>
      <p:ext uri="{BB962C8B-B14F-4D97-AF65-F5344CB8AC3E}">
        <p14:creationId xmlns:p14="http://schemas.microsoft.com/office/powerpoint/2010/main" val="3072316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node architecture</a:t>
            </a:r>
            <a:br>
              <a:rPr lang="en-US" dirty="0"/>
            </a:br>
            <a:r>
              <a:rPr lang="en-US" dirty="0"/>
              <a:t>Scheduler Module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B0DA8B1-3E20-4B75-BC1C-C73D51CD0D4C}"/>
              </a:ext>
            </a:extLst>
          </p:cNvPr>
          <p:cNvGrpSpPr/>
          <p:nvPr/>
        </p:nvGrpSpPr>
        <p:grpSpPr>
          <a:xfrm>
            <a:off x="3696991" y="1474921"/>
            <a:ext cx="5350233" cy="4593254"/>
            <a:chOff x="3915984" y="1285269"/>
            <a:chExt cx="5320894" cy="4593254"/>
          </a:xfrm>
        </p:grpSpPr>
        <p:sp>
          <p:nvSpPr>
            <p:cNvPr id="45" name="Rounded Rectangle 29">
              <a:extLst>
                <a:ext uri="{FF2B5EF4-FFF2-40B4-BE49-F238E27FC236}">
                  <a16:creationId xmlns:a16="http://schemas.microsoft.com/office/drawing/2014/main" id="{75C278E8-CEA0-4B3F-B9C0-1D861AA73880}"/>
                </a:ext>
              </a:extLst>
            </p:cNvPr>
            <p:cNvSpPr/>
            <p:nvPr/>
          </p:nvSpPr>
          <p:spPr>
            <a:xfrm>
              <a:off x="4632289" y="1285269"/>
              <a:ext cx="4511712" cy="4287462"/>
            </a:xfrm>
            <a:prstGeom prst="roundRect">
              <a:avLst>
                <a:gd name="adj" fmla="val 6097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5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Agent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Node</a:t>
              </a:r>
            </a:p>
          </p:txBody>
        </p:sp>
        <p:sp>
          <p:nvSpPr>
            <p:cNvPr id="52" name="Rounded Rectangle 30">
              <a:extLst>
                <a:ext uri="{FF2B5EF4-FFF2-40B4-BE49-F238E27FC236}">
                  <a16:creationId xmlns:a16="http://schemas.microsoft.com/office/drawing/2014/main" id="{EF8503A7-4A04-4D4D-B1FA-65B141B16342}"/>
                </a:ext>
              </a:extLst>
            </p:cNvPr>
            <p:cNvSpPr/>
            <p:nvPr/>
          </p:nvSpPr>
          <p:spPr>
            <a:xfrm rot="16200000">
              <a:off x="3890068" y="2606930"/>
              <a:ext cx="481650" cy="37249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5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</a:rPr>
                <a:t>Env</a:t>
              </a:r>
            </a:p>
          </p:txBody>
        </p:sp>
        <p:sp>
          <p:nvSpPr>
            <p:cNvPr id="53" name="Rounded Rectangle 30">
              <a:extLst>
                <a:ext uri="{FF2B5EF4-FFF2-40B4-BE49-F238E27FC236}">
                  <a16:creationId xmlns:a16="http://schemas.microsoft.com/office/drawing/2014/main" id="{22D6D7EE-D20F-478E-B21D-9E423723EC61}"/>
                </a:ext>
              </a:extLst>
            </p:cNvPr>
            <p:cNvSpPr/>
            <p:nvPr/>
          </p:nvSpPr>
          <p:spPr>
            <a:xfrm rot="16200000">
              <a:off x="3278659" y="3869255"/>
              <a:ext cx="1740600" cy="3967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5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</a:rPr>
                <a:t>Other Agents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3D97C5A-3124-48E9-B3D6-B856B0EF20B0}"/>
                </a:ext>
              </a:extLst>
            </p:cNvPr>
            <p:cNvSpPr/>
            <p:nvPr/>
          </p:nvSpPr>
          <p:spPr>
            <a:xfrm>
              <a:off x="4632286" y="1816733"/>
              <a:ext cx="433721" cy="21132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5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SUB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3CA5A5E-D35E-4000-B2A5-ABA1A27713C4}"/>
                </a:ext>
              </a:extLst>
            </p:cNvPr>
            <p:cNvSpPr/>
            <p:nvPr/>
          </p:nvSpPr>
          <p:spPr>
            <a:xfrm>
              <a:off x="4632286" y="2691850"/>
              <a:ext cx="433721" cy="21132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5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REQ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6B58403-7DFF-4E39-82C5-2B42460D8739}"/>
                </a:ext>
              </a:extLst>
            </p:cNvPr>
            <p:cNvSpPr/>
            <p:nvPr/>
          </p:nvSpPr>
          <p:spPr>
            <a:xfrm>
              <a:off x="4638225" y="3696703"/>
              <a:ext cx="431680" cy="21132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5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REQ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8F3F026-DA33-4450-924D-F92D785B9557}"/>
                </a:ext>
              </a:extLst>
            </p:cNvPr>
            <p:cNvSpPr/>
            <p:nvPr/>
          </p:nvSpPr>
          <p:spPr>
            <a:xfrm>
              <a:off x="4637437" y="4517711"/>
              <a:ext cx="433721" cy="21132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5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REP</a:t>
              </a:r>
            </a:p>
          </p:txBody>
        </p:sp>
        <p:sp>
          <p:nvSpPr>
            <p:cNvPr id="65" name="Rounded Rectangle 29">
              <a:extLst>
                <a:ext uri="{FF2B5EF4-FFF2-40B4-BE49-F238E27FC236}">
                  <a16:creationId xmlns:a16="http://schemas.microsoft.com/office/drawing/2014/main" id="{F74A6741-9B0B-48F2-AE6F-3C59B0FA7F60}"/>
                </a:ext>
              </a:extLst>
            </p:cNvPr>
            <p:cNvSpPr/>
            <p:nvPr/>
          </p:nvSpPr>
          <p:spPr>
            <a:xfrm rot="16200000">
              <a:off x="4541618" y="3694035"/>
              <a:ext cx="2804323" cy="335552"/>
            </a:xfrm>
            <a:prstGeom prst="roundRect">
              <a:avLst>
                <a:gd name="adj" fmla="val 6097"/>
              </a:avLst>
            </a:prstGeom>
            <a:noFill/>
            <a:ln>
              <a:solidFill>
                <a:srgbClr val="5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ysClr val="windowText" lastClr="000000"/>
                  </a:solidFill>
                </a:rPr>
                <a:t>Engineering Module</a:t>
              </a:r>
            </a:p>
          </p:txBody>
        </p:sp>
        <p:sp>
          <p:nvSpPr>
            <p:cNvPr id="66" name="Rounded Rectangle 29">
              <a:extLst>
                <a:ext uri="{FF2B5EF4-FFF2-40B4-BE49-F238E27FC236}">
                  <a16:creationId xmlns:a16="http://schemas.microsoft.com/office/drawing/2014/main" id="{AE2E57F7-2669-4EF9-998A-9E8ECEED9C3C}"/>
                </a:ext>
              </a:extLst>
            </p:cNvPr>
            <p:cNvSpPr/>
            <p:nvPr/>
          </p:nvSpPr>
          <p:spPr>
            <a:xfrm>
              <a:off x="7603985" y="2664250"/>
              <a:ext cx="1189502" cy="270419"/>
            </a:xfrm>
            <a:prstGeom prst="roundRect">
              <a:avLst>
                <a:gd name="adj" fmla="val 6097"/>
              </a:avLst>
            </a:prstGeom>
            <a:noFill/>
            <a:ln>
              <a:solidFill>
                <a:srgbClr val="5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i="1" dirty="0">
                  <a:solidFill>
                    <a:sysClr val="windowText" lastClr="000000"/>
                  </a:solidFill>
                </a:rPr>
                <a:t>Science Module</a:t>
              </a:r>
            </a:p>
          </p:txBody>
        </p:sp>
        <p:sp>
          <p:nvSpPr>
            <p:cNvPr id="69" name="Rounded Rectangle 29">
              <a:extLst>
                <a:ext uri="{FF2B5EF4-FFF2-40B4-BE49-F238E27FC236}">
                  <a16:creationId xmlns:a16="http://schemas.microsoft.com/office/drawing/2014/main" id="{42BE0E29-D234-468A-92A7-86092A14514B}"/>
                </a:ext>
              </a:extLst>
            </p:cNvPr>
            <p:cNvSpPr/>
            <p:nvPr/>
          </p:nvSpPr>
          <p:spPr>
            <a:xfrm>
              <a:off x="7609671" y="4067620"/>
              <a:ext cx="1189502" cy="401665"/>
            </a:xfrm>
            <a:prstGeom prst="roundRect">
              <a:avLst>
                <a:gd name="adj" fmla="val 6097"/>
              </a:avLst>
            </a:prstGeom>
            <a:solidFill>
              <a:srgbClr val="FDCBE4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i="1" dirty="0">
                  <a:solidFill>
                    <a:sysClr val="windowText" lastClr="000000"/>
                  </a:solidFill>
                </a:rPr>
                <a:t>Scheduler Module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17448F0-D013-4E98-A225-5EC346A1E784}"/>
                </a:ext>
              </a:extLst>
            </p:cNvPr>
            <p:cNvCxnSpPr>
              <a:cxnSpLocks/>
              <a:stCxn id="57" idx="1"/>
              <a:endCxn id="52" idx="2"/>
            </p:cNvCxnSpPr>
            <p:nvPr/>
          </p:nvCxnSpPr>
          <p:spPr>
            <a:xfrm flipH="1" flipV="1">
              <a:off x="4317140" y="2793177"/>
              <a:ext cx="315146" cy="4334"/>
            </a:xfrm>
            <a:prstGeom prst="straightConnector1">
              <a:avLst/>
            </a:prstGeom>
            <a:ln w="28575">
              <a:solidFill>
                <a:srgbClr val="500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C1AFBE39-56A6-4187-83C0-610EDD5A758A}"/>
                </a:ext>
              </a:extLst>
            </p:cNvPr>
            <p:cNvCxnSpPr>
              <a:cxnSpLocks/>
              <a:stCxn id="54" idx="1"/>
              <a:endCxn id="121" idx="2"/>
            </p:cNvCxnSpPr>
            <p:nvPr/>
          </p:nvCxnSpPr>
          <p:spPr>
            <a:xfrm flipH="1" flipV="1">
              <a:off x="4369500" y="1921051"/>
              <a:ext cx="262786" cy="1343"/>
            </a:xfrm>
            <a:prstGeom prst="straightConnector1">
              <a:avLst/>
            </a:prstGeom>
            <a:ln w="28575">
              <a:solidFill>
                <a:srgbClr val="500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34851DF-DE32-4A89-9925-BE413631D9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0480" y="4623371"/>
              <a:ext cx="278652" cy="0"/>
            </a:xfrm>
            <a:prstGeom prst="straightConnector1">
              <a:avLst/>
            </a:prstGeom>
            <a:ln w="28575">
              <a:solidFill>
                <a:srgbClr val="5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3C35DA36-51B8-499A-AD70-ADAA49EF42E1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H="1" flipV="1">
              <a:off x="5066007" y="2797510"/>
              <a:ext cx="706844" cy="649"/>
            </a:xfrm>
            <a:prstGeom prst="straightConnector1">
              <a:avLst/>
            </a:prstGeom>
            <a:ln w="19050">
              <a:solidFill>
                <a:srgbClr val="500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3F376F7-0038-45E6-AF0E-82C25C3A8B7D}"/>
                </a:ext>
              </a:extLst>
            </p:cNvPr>
            <p:cNvCxnSpPr>
              <a:cxnSpLocks/>
              <a:stCxn id="61" idx="1"/>
            </p:cNvCxnSpPr>
            <p:nvPr/>
          </p:nvCxnSpPr>
          <p:spPr>
            <a:xfrm flipH="1">
              <a:off x="4374294" y="3802364"/>
              <a:ext cx="263931" cy="0"/>
            </a:xfrm>
            <a:prstGeom prst="straightConnector1">
              <a:avLst/>
            </a:prstGeom>
            <a:ln w="28575">
              <a:solidFill>
                <a:srgbClr val="500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30DA97F7-A4B9-4B4A-82C9-680BE1C6FF15}"/>
                </a:ext>
              </a:extLst>
            </p:cNvPr>
            <p:cNvCxnSpPr>
              <a:cxnSpLocks/>
              <a:endCxn id="61" idx="3"/>
            </p:cNvCxnSpPr>
            <p:nvPr/>
          </p:nvCxnSpPr>
          <p:spPr>
            <a:xfrm flipH="1">
              <a:off x="5069905" y="3801713"/>
              <a:ext cx="714824" cy="650"/>
            </a:xfrm>
            <a:prstGeom prst="straightConnector1">
              <a:avLst/>
            </a:prstGeom>
            <a:ln w="19050">
              <a:solidFill>
                <a:srgbClr val="500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B5E567A9-7D94-435F-B30A-AF3698785230}"/>
                </a:ext>
              </a:extLst>
            </p:cNvPr>
            <p:cNvCxnSpPr>
              <a:cxnSpLocks/>
              <a:endCxn id="63" idx="3"/>
            </p:cNvCxnSpPr>
            <p:nvPr/>
          </p:nvCxnSpPr>
          <p:spPr>
            <a:xfrm flipH="1" flipV="1">
              <a:off x="5071158" y="4623371"/>
              <a:ext cx="690864" cy="4937"/>
            </a:xfrm>
            <a:prstGeom prst="straightConnector1">
              <a:avLst/>
            </a:prstGeom>
            <a:ln w="19050">
              <a:solidFill>
                <a:srgbClr val="5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EDA38BFF-705A-4662-83DA-50B0EB829D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1555" y="4144108"/>
              <a:ext cx="1506612" cy="0"/>
            </a:xfrm>
            <a:prstGeom prst="straightConnector1">
              <a:avLst/>
            </a:prstGeom>
            <a:ln w="19050">
              <a:solidFill>
                <a:srgbClr val="500000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965B7925-B5A3-44A5-AD0D-F7E9338B1A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0727" y="4283697"/>
              <a:ext cx="1503258" cy="0"/>
            </a:xfrm>
            <a:prstGeom prst="straightConnector1">
              <a:avLst/>
            </a:prstGeom>
            <a:ln w="19050">
              <a:solidFill>
                <a:srgbClr val="5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275C2C27-9ACC-4819-ADA5-31E5421CFE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3561" y="2934669"/>
              <a:ext cx="0" cy="1132951"/>
            </a:xfrm>
            <a:prstGeom prst="straightConnector1">
              <a:avLst/>
            </a:prstGeom>
            <a:ln w="19050">
              <a:solidFill>
                <a:srgbClr val="5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F438299-3671-40A1-9966-8DA54FC62B38}"/>
                </a:ext>
              </a:extLst>
            </p:cNvPr>
            <p:cNvSpPr/>
            <p:nvPr/>
          </p:nvSpPr>
          <p:spPr>
            <a:xfrm>
              <a:off x="6138560" y="1751923"/>
              <a:ext cx="1036442" cy="3392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5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Event Handler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514A0DD-1D08-4CFF-B60F-0A2B439525E9}"/>
                </a:ext>
              </a:extLst>
            </p:cNvPr>
            <p:cNvSpPr/>
            <p:nvPr/>
          </p:nvSpPr>
          <p:spPr>
            <a:xfrm>
              <a:off x="7901144" y="1751428"/>
              <a:ext cx="1036442" cy="3392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5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Sim Start/End</a:t>
              </a:r>
            </a:p>
          </p:txBody>
        </p:sp>
        <p:cxnSp>
          <p:nvCxnSpPr>
            <p:cNvPr id="111" name="Elbow Connector 56">
              <a:extLst>
                <a:ext uri="{FF2B5EF4-FFF2-40B4-BE49-F238E27FC236}">
                  <a16:creationId xmlns:a16="http://schemas.microsoft.com/office/drawing/2014/main" id="{FFC674E5-3B79-42EB-8BFD-CBB936F7BEBD}"/>
                </a:ext>
              </a:extLst>
            </p:cNvPr>
            <p:cNvCxnSpPr>
              <a:cxnSpLocks/>
              <a:stCxn id="54" idx="3"/>
              <a:endCxn id="109" idx="1"/>
            </p:cNvCxnSpPr>
            <p:nvPr/>
          </p:nvCxnSpPr>
          <p:spPr>
            <a:xfrm flipV="1">
              <a:off x="5066007" y="1921545"/>
              <a:ext cx="1072553" cy="849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5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CFAB26CC-19D9-41AD-ADB7-C5AA2CF44B67}"/>
                </a:ext>
              </a:extLst>
            </p:cNvPr>
            <p:cNvCxnSpPr>
              <a:cxnSpLocks/>
              <a:stCxn id="110" idx="1"/>
              <a:endCxn id="109" idx="3"/>
            </p:cNvCxnSpPr>
            <p:nvPr/>
          </p:nvCxnSpPr>
          <p:spPr>
            <a:xfrm flipH="1">
              <a:off x="7175002" y="1921050"/>
              <a:ext cx="726142" cy="495"/>
            </a:xfrm>
            <a:prstGeom prst="straightConnector1">
              <a:avLst/>
            </a:prstGeom>
            <a:ln w="19050">
              <a:solidFill>
                <a:srgbClr val="50000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ounded Rectangle 29">
              <a:extLst>
                <a:ext uri="{FF2B5EF4-FFF2-40B4-BE49-F238E27FC236}">
                  <a16:creationId xmlns:a16="http://schemas.microsoft.com/office/drawing/2014/main" id="{1EF5B5F0-8F45-4201-8F47-A652ADD5EF1F}"/>
                </a:ext>
              </a:extLst>
            </p:cNvPr>
            <p:cNvSpPr/>
            <p:nvPr/>
          </p:nvSpPr>
          <p:spPr>
            <a:xfrm>
              <a:off x="6026341" y="1462230"/>
              <a:ext cx="2985658" cy="793745"/>
            </a:xfrm>
            <a:prstGeom prst="roundRect">
              <a:avLst>
                <a:gd name="adj" fmla="val 6097"/>
              </a:avLst>
            </a:prstGeom>
            <a:noFill/>
            <a:ln>
              <a:solidFill>
                <a:srgbClr val="5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i="1" dirty="0">
                  <a:solidFill>
                    <a:sysClr val="windowText" lastClr="000000"/>
                  </a:solidFill>
                </a:rPr>
                <a:t>Simulation Module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F106BE9-F87B-462D-B83A-0DFEC3AD1CE1}"/>
                </a:ext>
              </a:extLst>
            </p:cNvPr>
            <p:cNvSpPr txBox="1"/>
            <p:nvPr/>
          </p:nvSpPr>
          <p:spPr>
            <a:xfrm>
              <a:off x="7211969" y="1901473"/>
              <a:ext cx="6891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7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-Simulation Events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81CF328-2BE9-4167-AAD0-006A7B4794C8}"/>
                </a:ext>
              </a:extLst>
            </p:cNvPr>
            <p:cNvSpPr txBox="1"/>
            <p:nvPr/>
          </p:nvSpPr>
          <p:spPr>
            <a:xfrm>
              <a:off x="6338846" y="4298577"/>
              <a:ext cx="1262945" cy="4601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-Scheduled Measurement Measurements </a:t>
              </a:r>
            </a:p>
            <a:p>
              <a:r>
                <a:rPr lang="en-US" sz="7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-Measurement Requests (out)</a:t>
              </a:r>
            </a:p>
            <a:p>
              <a:r>
                <a:rPr lang="en-US" sz="7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-Planner Results (out)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06D29FB-B818-45B9-90EF-F9CA4815F31D}"/>
                </a:ext>
              </a:extLst>
            </p:cNvPr>
            <p:cNvSpPr txBox="1"/>
            <p:nvPr/>
          </p:nvSpPr>
          <p:spPr>
            <a:xfrm>
              <a:off x="8103561" y="3326607"/>
              <a:ext cx="1133317" cy="2706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-Measurement Requests</a:t>
              </a:r>
            </a:p>
            <a:p>
              <a:r>
                <a:rPr lang="en-US" sz="7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-Information Requests</a:t>
              </a:r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9EDF3ADA-9099-4966-8548-A78BC079CC63}"/>
                </a:ext>
              </a:extLst>
            </p:cNvPr>
            <p:cNvCxnSpPr>
              <a:cxnSpLocks/>
              <a:stCxn id="66" idx="1"/>
            </p:cNvCxnSpPr>
            <p:nvPr/>
          </p:nvCxnSpPr>
          <p:spPr>
            <a:xfrm flipH="1">
              <a:off x="6109783" y="2799460"/>
              <a:ext cx="1494202" cy="4967"/>
            </a:xfrm>
            <a:prstGeom prst="straightConnector1">
              <a:avLst/>
            </a:prstGeom>
            <a:ln w="19050">
              <a:solidFill>
                <a:srgbClr val="500000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8AB1FB4B-A22E-4105-A0CD-158F8A1F4848}"/>
                </a:ext>
              </a:extLst>
            </p:cNvPr>
            <p:cNvSpPr/>
            <p:nvPr/>
          </p:nvSpPr>
          <p:spPr>
            <a:xfrm>
              <a:off x="4638225" y="4107207"/>
              <a:ext cx="431680" cy="21132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5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SUB</a:t>
              </a:r>
            </a:p>
          </p:txBody>
        </p:sp>
        <p:cxnSp>
          <p:nvCxnSpPr>
            <p:cNvPr id="119" name="Straight Arrow Connector 40">
              <a:extLst>
                <a:ext uri="{FF2B5EF4-FFF2-40B4-BE49-F238E27FC236}">
                  <a16:creationId xmlns:a16="http://schemas.microsoft.com/office/drawing/2014/main" id="{67CCA0C0-9C32-44F4-A253-141031D027A6}"/>
                </a:ext>
              </a:extLst>
            </p:cNvPr>
            <p:cNvCxnSpPr>
              <a:cxnSpLocks/>
              <a:stCxn id="118" idx="1"/>
            </p:cNvCxnSpPr>
            <p:nvPr/>
          </p:nvCxnSpPr>
          <p:spPr>
            <a:xfrm rot="10800000">
              <a:off x="4488189" y="3817726"/>
              <a:ext cx="150037" cy="395143"/>
            </a:xfrm>
            <a:prstGeom prst="bentConnector2">
              <a:avLst/>
            </a:prstGeom>
            <a:ln w="28575">
              <a:solidFill>
                <a:srgbClr val="500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40">
              <a:extLst>
                <a:ext uri="{FF2B5EF4-FFF2-40B4-BE49-F238E27FC236}">
                  <a16:creationId xmlns:a16="http://schemas.microsoft.com/office/drawing/2014/main" id="{0F67EAEA-F1E6-472F-9011-9FCA643ECE2A}"/>
                </a:ext>
              </a:extLst>
            </p:cNvPr>
            <p:cNvCxnSpPr>
              <a:cxnSpLocks/>
              <a:endCxn id="118" idx="3"/>
            </p:cNvCxnSpPr>
            <p:nvPr/>
          </p:nvCxnSpPr>
          <p:spPr>
            <a:xfrm rot="10800000" flipV="1">
              <a:off x="5069906" y="3804676"/>
              <a:ext cx="724621" cy="408191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500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ounded Rectangle 30">
              <a:extLst>
                <a:ext uri="{FF2B5EF4-FFF2-40B4-BE49-F238E27FC236}">
                  <a16:creationId xmlns:a16="http://schemas.microsoft.com/office/drawing/2014/main" id="{186C0F68-BF15-4754-BB3F-DF6EAFACA1FE}"/>
                </a:ext>
              </a:extLst>
            </p:cNvPr>
            <p:cNvSpPr/>
            <p:nvPr/>
          </p:nvSpPr>
          <p:spPr>
            <a:xfrm rot="16200000">
              <a:off x="3731993" y="1695595"/>
              <a:ext cx="824102" cy="45091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5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</a:rPr>
                <a:t>Sim Manager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40F74BF-F7AE-4FBA-88F7-58F2B9DC7CB8}"/>
                </a:ext>
              </a:extLst>
            </p:cNvPr>
            <p:cNvSpPr/>
            <p:nvPr/>
          </p:nvSpPr>
          <p:spPr>
            <a:xfrm>
              <a:off x="4629133" y="5072591"/>
              <a:ext cx="433721" cy="21132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5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PUSH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23" name="Rounded Rectangle 30">
              <a:extLst>
                <a:ext uri="{FF2B5EF4-FFF2-40B4-BE49-F238E27FC236}">
                  <a16:creationId xmlns:a16="http://schemas.microsoft.com/office/drawing/2014/main" id="{10965B54-B942-461A-B0BC-3F0ACAB0015F}"/>
                </a:ext>
              </a:extLst>
            </p:cNvPr>
            <p:cNvSpPr/>
            <p:nvPr/>
          </p:nvSpPr>
          <p:spPr>
            <a:xfrm rot="16200000">
              <a:off x="3738474" y="5250101"/>
              <a:ext cx="805932" cy="45091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5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Results Logger</a:t>
              </a:r>
            </a:p>
          </p:txBody>
        </p:sp>
        <p:cxnSp>
          <p:nvCxnSpPr>
            <p:cNvPr id="124" name="Straight Arrow Connector 40">
              <a:extLst>
                <a:ext uri="{FF2B5EF4-FFF2-40B4-BE49-F238E27FC236}">
                  <a16:creationId xmlns:a16="http://schemas.microsoft.com/office/drawing/2014/main" id="{B491E858-6BF5-4E20-A31B-08168A08697B}"/>
                </a:ext>
              </a:extLst>
            </p:cNvPr>
            <p:cNvCxnSpPr>
              <a:cxnSpLocks/>
              <a:stCxn id="123" idx="2"/>
              <a:endCxn id="122" idx="1"/>
            </p:cNvCxnSpPr>
            <p:nvPr/>
          </p:nvCxnSpPr>
          <p:spPr>
            <a:xfrm flipV="1">
              <a:off x="4366896" y="5178252"/>
              <a:ext cx="262237" cy="297305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500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E5F19084-5E1D-4ACE-8310-D3DEFF1D1F3D}"/>
                </a:ext>
              </a:extLst>
            </p:cNvPr>
            <p:cNvSpPr txBox="1"/>
            <p:nvPr/>
          </p:nvSpPr>
          <p:spPr>
            <a:xfrm>
              <a:off x="6335432" y="3728149"/>
              <a:ext cx="1341629" cy="365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-Agent State</a:t>
              </a:r>
            </a:p>
            <a:p>
              <a:r>
                <a:rPr lang="en-US" sz="7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-Planner Results (in)</a:t>
              </a:r>
            </a:p>
            <a:p>
              <a:r>
                <a:rPr lang="en-US" sz="7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-Measurement Requests (in)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98159E8-7DB3-45D4-A4AD-0D9FC463F44F}"/>
                </a:ext>
              </a:extLst>
            </p:cNvPr>
            <p:cNvSpPr txBox="1"/>
            <p:nvPr/>
          </p:nvSpPr>
          <p:spPr>
            <a:xfrm>
              <a:off x="6344583" y="2919973"/>
              <a:ext cx="1075779" cy="175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-Measurement Data (out)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8D813D87-0F37-48E4-883D-BCEB45F346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0725" y="2903171"/>
              <a:ext cx="1503258" cy="0"/>
            </a:xfrm>
            <a:prstGeom prst="straightConnector1">
              <a:avLst/>
            </a:prstGeom>
            <a:ln w="19050">
              <a:solidFill>
                <a:srgbClr val="5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EAD5C9C-09EA-4DB6-A7D6-8CCA51C8BA93}"/>
                </a:ext>
              </a:extLst>
            </p:cNvPr>
            <p:cNvSpPr txBox="1"/>
            <p:nvPr/>
          </p:nvSpPr>
          <p:spPr>
            <a:xfrm>
              <a:off x="6338846" y="2427771"/>
              <a:ext cx="1208050" cy="365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-Measurement Results (from self or other agents)</a:t>
              </a:r>
            </a:p>
            <a:p>
              <a:r>
                <a:rPr lang="en-US" sz="7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-Information Request</a:t>
              </a: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017752AA-1EF1-4666-BAB7-7710E706BF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2854" y="5173314"/>
              <a:ext cx="690864" cy="4937"/>
            </a:xfrm>
            <a:prstGeom prst="straightConnector1">
              <a:avLst/>
            </a:prstGeom>
            <a:ln w="19050">
              <a:solidFill>
                <a:srgbClr val="5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3B99987E-6E11-406C-9489-6E4DD520CFBB}"/>
              </a:ext>
            </a:extLst>
          </p:cNvPr>
          <p:cNvSpPr txBox="1"/>
          <p:nvPr/>
        </p:nvSpPr>
        <p:spPr>
          <a:xfrm>
            <a:off x="5216657" y="5907900"/>
            <a:ext cx="2595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DMAS Agent Node Framework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F45F2A1C-195B-4C31-8777-85C3A3DD7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663" y="2185172"/>
            <a:ext cx="3384508" cy="336821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/>
              <a:t>Desired Capabilities:</a:t>
            </a:r>
          </a:p>
          <a:p>
            <a:pPr marL="0" indent="0">
              <a:buNone/>
            </a:pPr>
            <a:r>
              <a:rPr lang="en-US" i="1" dirty="0"/>
              <a:t>On-board Data Processing</a:t>
            </a:r>
          </a:p>
          <a:p>
            <a:pPr marL="130969" indent="-130969">
              <a:buFont typeface="Arial" panose="020B0604020202020204" pitchFamily="34" charset="0"/>
              <a:buChar char="•"/>
            </a:pPr>
            <a:r>
              <a:rPr lang="en-US" dirty="0"/>
              <a:t>Process raw data being sensed by the agent’s instrument</a:t>
            </a:r>
          </a:p>
          <a:p>
            <a:pPr marL="130969" indent="-130969">
              <a:buFont typeface="Arial" panose="020B0604020202020204" pitchFamily="34" charset="0"/>
              <a:buChar char="•"/>
            </a:pPr>
            <a:r>
              <a:rPr lang="en-US" dirty="0"/>
              <a:t>Process raw data sent from other agents who may lack processing capabilities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i="1" dirty="0"/>
              <a:t>Create measurement requests for areas of interest</a:t>
            </a:r>
          </a:p>
          <a:p>
            <a:pPr marL="130969" indent="-130969">
              <a:buFont typeface="Arial" panose="020B0604020202020204" pitchFamily="34" charset="0"/>
              <a:buChar char="•"/>
            </a:pPr>
            <a:r>
              <a:rPr lang="en-US" dirty="0"/>
              <a:t>Create a data-base with measurements from parent agent or from other agents</a:t>
            </a:r>
          </a:p>
          <a:p>
            <a:pPr marL="130969" indent="-130969">
              <a:buFont typeface="Arial" panose="020B0604020202020204" pitchFamily="34" charset="0"/>
              <a:buChar char="•"/>
            </a:pPr>
            <a:r>
              <a:rPr lang="en-US" dirty="0"/>
              <a:t>Use data-base to detect areas of interest based on processed data</a:t>
            </a:r>
          </a:p>
          <a:p>
            <a:pPr marL="130969" indent="-130969">
              <a:buFont typeface="Arial" panose="020B0604020202020204" pitchFamily="34" charset="0"/>
              <a:buChar char="•"/>
            </a:pPr>
            <a:r>
              <a:rPr lang="en-US" dirty="0"/>
              <a:t>Use predictive models to infer possible future events in areas of interest</a:t>
            </a:r>
          </a:p>
          <a:p>
            <a:pPr marL="130969" indent="-130969">
              <a:buFont typeface="Arial" panose="020B0604020202020204" pitchFamily="34" charset="0"/>
              <a:buChar char="•"/>
            </a:pPr>
            <a:r>
              <a:rPr lang="en-US" dirty="0"/>
              <a:t>Request missing data as a measurement request or an information request to parent agent or to other agents if results would complete predictive model and if prediction would be worth the effort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i="1" dirty="0"/>
              <a:t>Quantify Scientific Value of a Measurement</a:t>
            </a:r>
          </a:p>
          <a:p>
            <a:pPr marL="130969" indent="-130969">
              <a:buFont typeface="Arial" panose="020B0604020202020204" pitchFamily="34" charset="0"/>
              <a:buChar char="•"/>
            </a:pPr>
            <a:r>
              <a:rPr lang="en-US" dirty="0"/>
              <a:t>Use predictive models, data-base, and (or) mission requirements to infer the scientific benefit of a potential measurement being considered by the scheduler</a:t>
            </a:r>
            <a:endParaRPr lang="en-US" i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663A558-C627-4D11-9A22-5B274C659A75}"/>
              </a:ext>
            </a:extLst>
          </p:cNvPr>
          <p:cNvSpPr txBox="1"/>
          <p:nvPr/>
        </p:nvSpPr>
        <p:spPr>
          <a:xfrm>
            <a:off x="199663" y="1529996"/>
            <a:ext cx="3384508" cy="507831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900" b="1" dirty="0"/>
              <a:t>Objective</a:t>
            </a:r>
            <a:r>
              <a:rPr lang="en-US" sz="900" dirty="0"/>
              <a:t>: Simulate the agent’s internal state and provide realistic behavior and capabilities based on its components and operations</a:t>
            </a:r>
          </a:p>
        </p:txBody>
      </p:sp>
    </p:spTree>
    <p:extLst>
      <p:ext uri="{BB962C8B-B14F-4D97-AF65-F5344CB8AC3E}">
        <p14:creationId xmlns:p14="http://schemas.microsoft.com/office/powerpoint/2010/main" val="191841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 Module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209259" y="1743357"/>
            <a:ext cx="7729349" cy="3656407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Agent Node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 rot="16200000">
            <a:off x="1101077" y="3792989"/>
            <a:ext cx="2391565" cy="276573"/>
          </a:xfrm>
          <a:prstGeom prst="roundRect">
            <a:avLst>
              <a:gd name="adj" fmla="val 6097"/>
            </a:avLst>
          </a:prstGeom>
          <a:noFill/>
          <a:ln w="12700"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5373035" y="2023923"/>
            <a:ext cx="980428" cy="319532"/>
          </a:xfrm>
          <a:prstGeom prst="roundRect">
            <a:avLst>
              <a:gd name="adj" fmla="val 6097"/>
            </a:avLst>
          </a:prstGeom>
          <a:noFill/>
          <a:ln w="12700"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3477639" y="3133547"/>
            <a:ext cx="4406630" cy="2201051"/>
          </a:xfrm>
          <a:prstGeom prst="roundRect">
            <a:avLst>
              <a:gd name="adj" fmla="val 6097"/>
            </a:avLst>
          </a:prstGeom>
          <a:solidFill>
            <a:srgbClr val="FDCBE4"/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825" i="1" dirty="0">
                <a:solidFill>
                  <a:sysClr val="windowText" lastClr="000000"/>
                </a:solidFill>
              </a:rPr>
              <a:t>Scheduler/Planning Module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E09718-9461-F519-738D-CED4577346E6}"/>
              </a:ext>
            </a:extLst>
          </p:cNvPr>
          <p:cNvCxnSpPr>
            <a:cxnSpLocks/>
          </p:cNvCxnSpPr>
          <p:nvPr/>
        </p:nvCxnSpPr>
        <p:spPr>
          <a:xfrm flipH="1">
            <a:off x="2430283" y="4069574"/>
            <a:ext cx="2408954" cy="0"/>
          </a:xfrm>
          <a:prstGeom prst="straightConnector1">
            <a:avLst/>
          </a:prstGeom>
          <a:ln w="12700">
            <a:solidFill>
              <a:srgbClr val="5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2457878" y="2111280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3910658" y="2110858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3312148" y="2255515"/>
            <a:ext cx="598510" cy="422"/>
          </a:xfrm>
          <a:prstGeom prst="straightConnector1">
            <a:avLst/>
          </a:prstGeom>
          <a:ln w="12700">
            <a:solidFill>
              <a:srgbClr val="50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2365382" y="1864227"/>
            <a:ext cx="2460880" cy="676916"/>
          </a:xfrm>
          <a:prstGeom prst="roundRect">
            <a:avLst>
              <a:gd name="adj" fmla="val 6097"/>
            </a:avLst>
          </a:prstGeom>
          <a:noFill/>
          <a:ln w="12700"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i="1" dirty="0">
                <a:solidFill>
                  <a:sysClr val="windowText" lastClr="000000"/>
                </a:solidFill>
              </a:rPr>
              <a:t>Simulation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3312147" y="2033616"/>
            <a:ext cx="59176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5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C94E85-CBF9-94D3-1288-5E961FA14686}"/>
              </a:ext>
            </a:extLst>
          </p:cNvPr>
          <p:cNvSpPr txBox="1"/>
          <p:nvPr/>
        </p:nvSpPr>
        <p:spPr>
          <a:xfrm>
            <a:off x="2598330" y="2808581"/>
            <a:ext cx="1475630" cy="25391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Data (from self or in)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 (in)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A2710D44-CD41-29EF-090E-B62D030E41D5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435146" y="2183689"/>
            <a:ext cx="2937889" cy="840490"/>
          </a:xfrm>
          <a:prstGeom prst="bentConnector3">
            <a:avLst>
              <a:gd name="adj1" fmla="val 92363"/>
            </a:avLst>
          </a:prstGeom>
          <a:ln w="12700">
            <a:solidFill>
              <a:srgbClr val="5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333C00C-4FE5-2D13-43B0-580354686F1E}"/>
              </a:ext>
            </a:extLst>
          </p:cNvPr>
          <p:cNvSpPr/>
          <p:nvPr/>
        </p:nvSpPr>
        <p:spPr>
          <a:xfrm>
            <a:off x="4844101" y="3944210"/>
            <a:ext cx="981172" cy="340545"/>
          </a:xfrm>
          <a:prstGeom prst="rect">
            <a:avLst/>
          </a:prstGeom>
          <a:noFill/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Observation Planning (Decentralized  multiagent-level)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3D829D-A528-94C9-8494-2F61383F6CFD}"/>
              </a:ext>
            </a:extLst>
          </p:cNvPr>
          <p:cNvSpPr/>
          <p:nvPr/>
        </p:nvSpPr>
        <p:spPr>
          <a:xfrm>
            <a:off x="5778005" y="4719445"/>
            <a:ext cx="593515" cy="340545"/>
          </a:xfrm>
          <a:prstGeom prst="rect">
            <a:avLst/>
          </a:prstGeom>
          <a:noFill/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Predictive Models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1D70ECF-0BA2-9645-77B0-942EB68B78C9}"/>
              </a:ext>
            </a:extLst>
          </p:cNvPr>
          <p:cNvSpPr/>
          <p:nvPr/>
        </p:nvSpPr>
        <p:spPr>
          <a:xfrm>
            <a:off x="3998515" y="3450167"/>
            <a:ext cx="1049502" cy="340545"/>
          </a:xfrm>
          <a:prstGeom prst="rect">
            <a:avLst/>
          </a:prstGeom>
          <a:noFill/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Knowledge-Base Instrument Capability Reasoning</a:t>
            </a: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5F852BCC-40F6-E33C-E177-6F911462D1EF}"/>
              </a:ext>
            </a:extLst>
          </p:cNvPr>
          <p:cNvCxnSpPr>
            <a:cxnSpLocks/>
            <a:stCxn id="42" idx="1"/>
            <a:endCxn id="78" idx="3"/>
          </p:cNvCxnSpPr>
          <p:nvPr/>
        </p:nvCxnSpPr>
        <p:spPr>
          <a:xfrm rot="10800000">
            <a:off x="5225350" y="4693642"/>
            <a:ext cx="552656" cy="196076"/>
          </a:xfrm>
          <a:prstGeom prst="bentConnector3">
            <a:avLst>
              <a:gd name="adj1" fmla="val 72882"/>
            </a:avLst>
          </a:prstGeom>
          <a:ln w="12700">
            <a:solidFill>
              <a:srgbClr val="5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721065E-D747-1C86-6DCA-95637C034403}"/>
              </a:ext>
            </a:extLst>
          </p:cNvPr>
          <p:cNvSpPr txBox="1"/>
          <p:nvPr/>
        </p:nvSpPr>
        <p:spPr>
          <a:xfrm>
            <a:off x="5785112" y="3810007"/>
            <a:ext cx="642445" cy="25391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-Proposed plan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605A652-2C5F-B4F1-20C4-DE28A21BB0DE}"/>
              </a:ext>
            </a:extLst>
          </p:cNvPr>
          <p:cNvSpPr txBox="1"/>
          <p:nvPr/>
        </p:nvSpPr>
        <p:spPr>
          <a:xfrm>
            <a:off x="4190415" y="4292537"/>
            <a:ext cx="451436" cy="33470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-Meas. Perf. Score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188D7F6-B08C-8A7B-7E23-7AE438B07877}"/>
              </a:ext>
            </a:extLst>
          </p:cNvPr>
          <p:cNvCxnSpPr>
            <a:cxnSpLocks/>
            <a:stCxn id="11" idx="2"/>
            <a:endCxn id="43" idx="1"/>
          </p:cNvCxnSpPr>
          <p:nvPr/>
        </p:nvCxnSpPr>
        <p:spPr>
          <a:xfrm flipV="1">
            <a:off x="2435146" y="3620440"/>
            <a:ext cx="1563369" cy="310835"/>
          </a:xfrm>
          <a:prstGeom prst="bentConnector3">
            <a:avLst>
              <a:gd name="adj1" fmla="val 80544"/>
            </a:avLst>
          </a:prstGeom>
          <a:ln w="12700">
            <a:solidFill>
              <a:srgbClr val="5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FF9114D-4AA5-7D91-AC74-C73C563BD815}"/>
              </a:ext>
            </a:extLst>
          </p:cNvPr>
          <p:cNvSpPr txBox="1"/>
          <p:nvPr/>
        </p:nvSpPr>
        <p:spPr>
          <a:xfrm>
            <a:off x="3448802" y="3372806"/>
            <a:ext cx="718646" cy="25391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(in)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22C576-B8FE-7E8A-C103-6D44ABFCA834}"/>
              </a:ext>
            </a:extLst>
          </p:cNvPr>
          <p:cNvSpPr/>
          <p:nvPr/>
        </p:nvSpPr>
        <p:spPr>
          <a:xfrm>
            <a:off x="4576595" y="4955478"/>
            <a:ext cx="648754" cy="340545"/>
          </a:xfrm>
          <a:prstGeom prst="rect">
            <a:avLst/>
          </a:prstGeom>
          <a:noFill/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Cost Model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91463E-C50C-DB70-2815-C255E7C784B4}"/>
              </a:ext>
            </a:extLst>
          </p:cNvPr>
          <p:cNvSpPr txBox="1"/>
          <p:nvPr/>
        </p:nvSpPr>
        <p:spPr>
          <a:xfrm>
            <a:off x="4101936" y="4880582"/>
            <a:ext cx="508358" cy="25391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-Cost Estimate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6D9A5EC-F526-92EF-D7AB-523227FEF4FA}"/>
              </a:ext>
            </a:extLst>
          </p:cNvPr>
          <p:cNvSpPr/>
          <p:nvPr/>
        </p:nvSpPr>
        <p:spPr>
          <a:xfrm>
            <a:off x="6356695" y="3944210"/>
            <a:ext cx="981172" cy="340545"/>
          </a:xfrm>
          <a:prstGeom prst="rect">
            <a:avLst/>
          </a:prstGeom>
          <a:noFill/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i="1" dirty="0">
                <a:solidFill>
                  <a:sysClr val="windowText" lastClr="000000"/>
                </a:solidFill>
              </a:rPr>
              <a:t>Operations Planning (agent-level)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75D082A7-D8C3-16ED-3B80-D02C045150AA}"/>
              </a:ext>
            </a:extLst>
          </p:cNvPr>
          <p:cNvCxnSpPr>
            <a:cxnSpLocks/>
            <a:stCxn id="42" idx="0"/>
            <a:endCxn id="40" idx="2"/>
          </p:cNvCxnSpPr>
          <p:nvPr/>
        </p:nvCxnSpPr>
        <p:spPr>
          <a:xfrm rot="16200000" flipV="1">
            <a:off x="5487381" y="4132063"/>
            <a:ext cx="434690" cy="740075"/>
          </a:xfrm>
          <a:prstGeom prst="bentConnector3">
            <a:avLst>
              <a:gd name="adj1" fmla="val 71260"/>
            </a:avLst>
          </a:prstGeom>
          <a:ln w="12700">
            <a:solidFill>
              <a:srgbClr val="50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5FBBE272-46BF-BDD5-254C-DC0E1B4DD5FC}"/>
              </a:ext>
            </a:extLst>
          </p:cNvPr>
          <p:cNvSpPr/>
          <p:nvPr/>
        </p:nvSpPr>
        <p:spPr>
          <a:xfrm>
            <a:off x="4576595" y="4523369"/>
            <a:ext cx="648754" cy="340545"/>
          </a:xfrm>
          <a:prstGeom prst="rect">
            <a:avLst/>
          </a:prstGeom>
          <a:noFill/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Meas. Perf. Model</a:t>
            </a:r>
          </a:p>
        </p:txBody>
      </p:sp>
      <p:cxnSp>
        <p:nvCxnSpPr>
          <p:cNvPr id="76" name="Elbow Connector 57">
            <a:extLst>
              <a:ext uri="{FF2B5EF4-FFF2-40B4-BE49-F238E27FC236}">
                <a16:creationId xmlns:a16="http://schemas.microsoft.com/office/drawing/2014/main" id="{D8ADF0A6-28C9-43C9-A5FF-B29F54B0C350}"/>
              </a:ext>
            </a:extLst>
          </p:cNvPr>
          <p:cNvCxnSpPr>
            <a:cxnSpLocks/>
            <a:stCxn id="78" idx="1"/>
            <a:endCxn id="40" idx="1"/>
          </p:cNvCxnSpPr>
          <p:nvPr/>
        </p:nvCxnSpPr>
        <p:spPr>
          <a:xfrm rot="10800000" flipH="1">
            <a:off x="4576594" y="4114483"/>
            <a:ext cx="267506" cy="579160"/>
          </a:xfrm>
          <a:prstGeom prst="bentConnector3">
            <a:avLst>
              <a:gd name="adj1" fmla="val -133184"/>
            </a:avLst>
          </a:prstGeom>
          <a:ln w="12700">
            <a:solidFill>
              <a:srgbClr val="5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288BB24-6113-4F99-93B9-0C45E9A02C24}"/>
              </a:ext>
            </a:extLst>
          </p:cNvPr>
          <p:cNvSpPr txBox="1"/>
          <p:nvPr/>
        </p:nvSpPr>
        <p:spPr>
          <a:xfrm>
            <a:off x="6054862" y="4407531"/>
            <a:ext cx="642445" cy="25391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2DD3CA2-2611-43E9-9F74-57BBCEBDA697}"/>
              </a:ext>
            </a:extLst>
          </p:cNvPr>
          <p:cNvSpPr txBox="1"/>
          <p:nvPr/>
        </p:nvSpPr>
        <p:spPr>
          <a:xfrm>
            <a:off x="5788750" y="4111584"/>
            <a:ext cx="642445" cy="17312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-Modified plan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E257391-9D17-45DC-BDD5-67F248606309}"/>
              </a:ext>
            </a:extLst>
          </p:cNvPr>
          <p:cNvSpPr txBox="1"/>
          <p:nvPr/>
        </p:nvSpPr>
        <p:spPr>
          <a:xfrm>
            <a:off x="6854033" y="3513791"/>
            <a:ext cx="1080708" cy="41549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(out)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Requests (out)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-Data Transmission Request (from self)</a:t>
            </a:r>
          </a:p>
        </p:txBody>
      </p:sp>
      <p:cxnSp>
        <p:nvCxnSpPr>
          <p:cNvPr id="71" name="Elbow Connector 89">
            <a:extLst>
              <a:ext uri="{FF2B5EF4-FFF2-40B4-BE49-F238E27FC236}">
                <a16:creationId xmlns:a16="http://schemas.microsoft.com/office/drawing/2014/main" id="{EE204710-A615-4C56-A77C-CF6FB01C860A}"/>
              </a:ext>
            </a:extLst>
          </p:cNvPr>
          <p:cNvCxnSpPr>
            <a:cxnSpLocks/>
            <a:stCxn id="12" idx="2"/>
            <a:endCxn id="43" idx="0"/>
          </p:cNvCxnSpPr>
          <p:nvPr/>
        </p:nvCxnSpPr>
        <p:spPr>
          <a:xfrm rot="5400000">
            <a:off x="4639902" y="2226820"/>
            <a:ext cx="1106712" cy="1339983"/>
          </a:xfrm>
          <a:prstGeom prst="bentConnector3">
            <a:avLst>
              <a:gd name="adj1" fmla="val 91312"/>
            </a:avLst>
          </a:prstGeom>
          <a:ln w="12700">
            <a:solidFill>
              <a:srgbClr val="5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59">
            <a:extLst>
              <a:ext uri="{FF2B5EF4-FFF2-40B4-BE49-F238E27FC236}">
                <a16:creationId xmlns:a16="http://schemas.microsoft.com/office/drawing/2014/main" id="{6AC071CF-DC64-4CB3-BF3F-84A0A4C4CF0C}"/>
              </a:ext>
            </a:extLst>
          </p:cNvPr>
          <p:cNvCxnSpPr>
            <a:cxnSpLocks/>
            <a:stCxn id="42" idx="0"/>
            <a:endCxn id="59" idx="2"/>
          </p:cNvCxnSpPr>
          <p:nvPr/>
        </p:nvCxnSpPr>
        <p:spPr>
          <a:xfrm rot="5400000" flipH="1" flipV="1">
            <a:off x="6243677" y="4115841"/>
            <a:ext cx="434690" cy="772519"/>
          </a:xfrm>
          <a:prstGeom prst="bentConnector3">
            <a:avLst>
              <a:gd name="adj1" fmla="val 71260"/>
            </a:avLst>
          </a:prstGeom>
          <a:ln w="12700">
            <a:solidFill>
              <a:srgbClr val="50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89">
            <a:extLst>
              <a:ext uri="{FF2B5EF4-FFF2-40B4-BE49-F238E27FC236}">
                <a16:creationId xmlns:a16="http://schemas.microsoft.com/office/drawing/2014/main" id="{A809D245-1A68-4770-958C-3E9E86C1F2E8}"/>
              </a:ext>
            </a:extLst>
          </p:cNvPr>
          <p:cNvCxnSpPr>
            <a:cxnSpLocks/>
            <a:stCxn id="12" idx="2"/>
            <a:endCxn id="59" idx="0"/>
          </p:cNvCxnSpPr>
          <p:nvPr/>
        </p:nvCxnSpPr>
        <p:spPr>
          <a:xfrm rot="16200000" flipH="1">
            <a:off x="5554888" y="2651816"/>
            <a:ext cx="1600755" cy="984032"/>
          </a:xfrm>
          <a:prstGeom prst="bentConnector3">
            <a:avLst>
              <a:gd name="adj1" fmla="val 63012"/>
            </a:avLst>
          </a:prstGeom>
          <a:ln w="12700">
            <a:solidFill>
              <a:srgbClr val="5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57">
            <a:extLst>
              <a:ext uri="{FF2B5EF4-FFF2-40B4-BE49-F238E27FC236}">
                <a16:creationId xmlns:a16="http://schemas.microsoft.com/office/drawing/2014/main" id="{52CE6476-C5BC-475C-BBFD-1C2E9ADF5239}"/>
              </a:ext>
            </a:extLst>
          </p:cNvPr>
          <p:cNvCxnSpPr>
            <a:cxnSpLocks/>
            <a:stCxn id="42" idx="2"/>
            <a:endCxn id="37" idx="3"/>
          </p:cNvCxnSpPr>
          <p:nvPr/>
        </p:nvCxnSpPr>
        <p:spPr>
          <a:xfrm rot="5400000">
            <a:off x="5617176" y="4668163"/>
            <a:ext cx="65761" cy="849414"/>
          </a:xfrm>
          <a:prstGeom prst="bentConnector2">
            <a:avLst/>
          </a:prstGeom>
          <a:ln w="12700">
            <a:solidFill>
              <a:srgbClr val="5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9C4D11D-4AB2-471B-AD88-8BC4CE53CC56}"/>
              </a:ext>
            </a:extLst>
          </p:cNvPr>
          <p:cNvCxnSpPr>
            <a:cxnSpLocks/>
            <a:stCxn id="59" idx="1"/>
            <a:endCxn id="40" idx="3"/>
          </p:cNvCxnSpPr>
          <p:nvPr/>
        </p:nvCxnSpPr>
        <p:spPr>
          <a:xfrm flipH="1">
            <a:off x="5825273" y="4114482"/>
            <a:ext cx="531422" cy="0"/>
          </a:xfrm>
          <a:prstGeom prst="straightConnector1">
            <a:avLst/>
          </a:prstGeom>
          <a:ln w="12700">
            <a:solidFill>
              <a:srgbClr val="5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001D1E4-F4F8-4A4F-BB4A-718D0E73BE86}"/>
              </a:ext>
            </a:extLst>
          </p:cNvPr>
          <p:cNvCxnSpPr>
            <a:cxnSpLocks/>
          </p:cNvCxnSpPr>
          <p:nvPr/>
        </p:nvCxnSpPr>
        <p:spPr>
          <a:xfrm>
            <a:off x="5825272" y="4028491"/>
            <a:ext cx="528191" cy="1"/>
          </a:xfrm>
          <a:prstGeom prst="straightConnector1">
            <a:avLst/>
          </a:prstGeom>
          <a:ln w="12700">
            <a:noFill/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59">
            <a:extLst>
              <a:ext uri="{FF2B5EF4-FFF2-40B4-BE49-F238E27FC236}">
                <a16:creationId xmlns:a16="http://schemas.microsoft.com/office/drawing/2014/main" id="{25D2B81E-4DA4-4D0E-B446-196976FD0043}"/>
              </a:ext>
            </a:extLst>
          </p:cNvPr>
          <p:cNvCxnSpPr>
            <a:cxnSpLocks/>
            <a:stCxn id="42" idx="2"/>
            <a:endCxn id="59" idx="3"/>
          </p:cNvCxnSpPr>
          <p:nvPr/>
        </p:nvCxnSpPr>
        <p:spPr>
          <a:xfrm rot="5400000" flipH="1" flipV="1">
            <a:off x="6233560" y="3955684"/>
            <a:ext cx="945508" cy="1263104"/>
          </a:xfrm>
          <a:prstGeom prst="bentConnector4">
            <a:avLst>
              <a:gd name="adj1" fmla="val -7330"/>
              <a:gd name="adj2" fmla="val 113574"/>
            </a:avLst>
          </a:prstGeom>
          <a:ln w="12700">
            <a:solidFill>
              <a:srgbClr val="5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7">
            <a:extLst>
              <a:ext uri="{FF2B5EF4-FFF2-40B4-BE49-F238E27FC236}">
                <a16:creationId xmlns:a16="http://schemas.microsoft.com/office/drawing/2014/main" id="{6CB1B4AA-35C5-43B3-A661-5317142267A7}"/>
              </a:ext>
            </a:extLst>
          </p:cNvPr>
          <p:cNvCxnSpPr>
            <a:cxnSpLocks/>
            <a:stCxn id="37" idx="1"/>
            <a:endCxn id="40" idx="1"/>
          </p:cNvCxnSpPr>
          <p:nvPr/>
        </p:nvCxnSpPr>
        <p:spPr>
          <a:xfrm rot="10800000" flipH="1">
            <a:off x="4576594" y="4114482"/>
            <a:ext cx="267506" cy="1011269"/>
          </a:xfrm>
          <a:prstGeom prst="bentConnector3">
            <a:avLst>
              <a:gd name="adj1" fmla="val -195003"/>
            </a:avLst>
          </a:prstGeom>
          <a:ln w="12700">
            <a:solidFill>
              <a:srgbClr val="5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5B0F82B3-D6DF-4A45-AF6C-012C8B7EFCF6}"/>
              </a:ext>
            </a:extLst>
          </p:cNvPr>
          <p:cNvSpPr txBox="1"/>
          <p:nvPr/>
        </p:nvSpPr>
        <p:spPr>
          <a:xfrm>
            <a:off x="5845642" y="5110590"/>
            <a:ext cx="646029" cy="25391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-Predicted Agent States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CE8356A-A7CF-4499-BEE3-E9D4C339EDDA}"/>
              </a:ext>
            </a:extLst>
          </p:cNvPr>
          <p:cNvSpPr txBox="1"/>
          <p:nvPr/>
        </p:nvSpPr>
        <p:spPr>
          <a:xfrm>
            <a:off x="5318757" y="4561765"/>
            <a:ext cx="530886" cy="41549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-Predicted observation metrics</a:t>
            </a:r>
          </a:p>
          <a:p>
            <a:endParaRPr lang="en-US" sz="525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235467F-DB14-427C-894D-E6F58F11B36D}"/>
              </a:ext>
            </a:extLst>
          </p:cNvPr>
          <p:cNvSpPr txBox="1"/>
          <p:nvPr/>
        </p:nvSpPr>
        <p:spPr>
          <a:xfrm>
            <a:off x="4917858" y="3118690"/>
            <a:ext cx="830725" cy="25391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(from self)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814BEF4-9ACC-4D9E-BE5C-2492211CABAC}"/>
              </a:ext>
            </a:extLst>
          </p:cNvPr>
          <p:cNvSpPr txBox="1"/>
          <p:nvPr/>
        </p:nvSpPr>
        <p:spPr>
          <a:xfrm>
            <a:off x="2471671" y="4075311"/>
            <a:ext cx="1092958" cy="4962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-Tasks (for self or out)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(out)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Requests (out)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 (out)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 (out)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46166AB-AD23-4F15-B222-BB6096405922}"/>
              </a:ext>
            </a:extLst>
          </p:cNvPr>
          <p:cNvSpPr txBox="1"/>
          <p:nvPr/>
        </p:nvSpPr>
        <p:spPr>
          <a:xfrm>
            <a:off x="3784659" y="3797658"/>
            <a:ext cx="809953" cy="25391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 (in)</a:t>
            </a:r>
          </a:p>
        </p:txBody>
      </p:sp>
      <p:cxnSp>
        <p:nvCxnSpPr>
          <p:cNvPr id="146" name="Elbow Connector 18">
            <a:extLst>
              <a:ext uri="{FF2B5EF4-FFF2-40B4-BE49-F238E27FC236}">
                <a16:creationId xmlns:a16="http://schemas.microsoft.com/office/drawing/2014/main" id="{0ABF9FBF-1767-46E7-B8E4-98D1955612A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435146" y="3931275"/>
            <a:ext cx="2408955" cy="86529"/>
          </a:xfrm>
          <a:prstGeom prst="bentConnector3">
            <a:avLst>
              <a:gd name="adj1" fmla="val 52194"/>
            </a:avLst>
          </a:prstGeom>
          <a:ln w="12700">
            <a:solidFill>
              <a:srgbClr val="5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89">
            <a:extLst>
              <a:ext uri="{FF2B5EF4-FFF2-40B4-BE49-F238E27FC236}">
                <a16:creationId xmlns:a16="http://schemas.microsoft.com/office/drawing/2014/main" id="{A6DB65AE-1ACD-4FB4-A629-53732FBF233B}"/>
              </a:ext>
            </a:extLst>
          </p:cNvPr>
          <p:cNvCxnSpPr>
            <a:cxnSpLocks/>
            <a:stCxn id="43" idx="3"/>
            <a:endCxn id="18" idx="1"/>
          </p:cNvCxnSpPr>
          <p:nvPr/>
        </p:nvCxnSpPr>
        <p:spPr>
          <a:xfrm>
            <a:off x="5048017" y="3620440"/>
            <a:ext cx="929898" cy="707"/>
          </a:xfrm>
          <a:prstGeom prst="bentConnector3">
            <a:avLst>
              <a:gd name="adj1" fmla="val 50000"/>
            </a:avLst>
          </a:prstGeom>
          <a:ln w="12700">
            <a:solidFill>
              <a:srgbClr val="5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F1A2C030-A3BB-4E1E-8CEF-0B3DE44B042F}"/>
              </a:ext>
            </a:extLst>
          </p:cNvPr>
          <p:cNvSpPr txBox="1"/>
          <p:nvPr/>
        </p:nvSpPr>
        <p:spPr>
          <a:xfrm>
            <a:off x="5459169" y="3398651"/>
            <a:ext cx="642445" cy="25391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-Proposed measurements</a:t>
            </a:r>
          </a:p>
        </p:txBody>
      </p:sp>
      <p:cxnSp>
        <p:nvCxnSpPr>
          <p:cNvPr id="86" name="Elbow Connector 57">
            <a:extLst>
              <a:ext uri="{FF2B5EF4-FFF2-40B4-BE49-F238E27FC236}">
                <a16:creationId xmlns:a16="http://schemas.microsoft.com/office/drawing/2014/main" id="{CE940409-E5CD-4EF2-9929-0C4F85BAF482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 flipH="1">
            <a:off x="5552017" y="4537245"/>
            <a:ext cx="196076" cy="849414"/>
          </a:xfrm>
          <a:prstGeom prst="bentConnector4">
            <a:avLst>
              <a:gd name="adj1" fmla="val -32868"/>
              <a:gd name="adj2" fmla="val 89227"/>
            </a:avLst>
          </a:prstGeom>
          <a:ln w="12700">
            <a:solidFill>
              <a:srgbClr val="5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32">
            <a:extLst>
              <a:ext uri="{FF2B5EF4-FFF2-40B4-BE49-F238E27FC236}">
                <a16:creationId xmlns:a16="http://schemas.microsoft.com/office/drawing/2014/main" id="{2A196A60-6BD6-40BB-BFFB-4EED0D7362E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35148" y="2343453"/>
            <a:ext cx="3209404" cy="736567"/>
          </a:xfrm>
          <a:prstGeom prst="bentConnector3">
            <a:avLst>
              <a:gd name="adj1" fmla="val -4292"/>
            </a:avLst>
          </a:prstGeom>
          <a:ln w="12700">
            <a:solidFill>
              <a:srgbClr val="5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CC2DC8-07CE-647C-A2FB-E19AA60B37F5}"/>
              </a:ext>
            </a:extLst>
          </p:cNvPr>
          <p:cNvSpPr txBox="1"/>
          <p:nvPr/>
        </p:nvSpPr>
        <p:spPr>
          <a:xfrm>
            <a:off x="5239758" y="2703243"/>
            <a:ext cx="610312" cy="25391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Data (out)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CAB8FE-83D9-223A-3338-C4F0DC43DA74}"/>
              </a:ext>
            </a:extLst>
          </p:cNvPr>
          <p:cNvSpPr/>
          <p:nvPr/>
        </p:nvSpPr>
        <p:spPr>
          <a:xfrm>
            <a:off x="5977915" y="3421989"/>
            <a:ext cx="805330" cy="398315"/>
          </a:xfrm>
          <a:prstGeom prst="rect">
            <a:avLst/>
          </a:prstGeom>
          <a:noFill/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Requirement Determination Reasoning</a:t>
            </a:r>
          </a:p>
        </p:txBody>
      </p:sp>
      <p:cxnSp>
        <p:nvCxnSpPr>
          <p:cNvPr id="25" name="Elbow Connector 89">
            <a:extLst>
              <a:ext uri="{FF2B5EF4-FFF2-40B4-BE49-F238E27FC236}">
                <a16:creationId xmlns:a16="http://schemas.microsoft.com/office/drawing/2014/main" id="{3C2530C3-B043-157B-4103-1A016E405FBB}"/>
              </a:ext>
            </a:extLst>
          </p:cNvPr>
          <p:cNvCxnSpPr>
            <a:cxnSpLocks/>
            <a:endCxn id="40" idx="0"/>
          </p:cNvCxnSpPr>
          <p:nvPr/>
        </p:nvCxnSpPr>
        <p:spPr>
          <a:xfrm rot="10800000" flipV="1">
            <a:off x="5334687" y="3812694"/>
            <a:ext cx="637553" cy="131516"/>
          </a:xfrm>
          <a:prstGeom prst="bentConnector2">
            <a:avLst/>
          </a:prstGeom>
          <a:ln w="12700">
            <a:solidFill>
              <a:srgbClr val="5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6CAFF87-0EFF-4409-92E9-BA8160CE2768}"/>
              </a:ext>
            </a:extLst>
          </p:cNvPr>
          <p:cNvSpPr txBox="1"/>
          <p:nvPr/>
        </p:nvSpPr>
        <p:spPr>
          <a:xfrm>
            <a:off x="5354495" y="3609056"/>
            <a:ext cx="689358" cy="25391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Requirements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C025B8-7AB6-4042-8850-AB635445D4D2}"/>
              </a:ext>
            </a:extLst>
          </p:cNvPr>
          <p:cNvCxnSpPr>
            <a:cxnSpLocks/>
          </p:cNvCxnSpPr>
          <p:nvPr/>
        </p:nvCxnSpPr>
        <p:spPr>
          <a:xfrm flipH="1">
            <a:off x="1018450" y="4254387"/>
            <a:ext cx="1139501" cy="0"/>
          </a:xfrm>
          <a:prstGeom prst="straightConnector1">
            <a:avLst/>
          </a:prstGeom>
          <a:ln w="12700">
            <a:solidFill>
              <a:srgbClr val="5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599F070-E48F-47FF-B262-F33C8862FE61}"/>
              </a:ext>
            </a:extLst>
          </p:cNvPr>
          <p:cNvCxnSpPr>
            <a:cxnSpLocks/>
          </p:cNvCxnSpPr>
          <p:nvPr/>
        </p:nvCxnSpPr>
        <p:spPr>
          <a:xfrm flipH="1">
            <a:off x="1035943" y="4858331"/>
            <a:ext cx="1122628" cy="0"/>
          </a:xfrm>
          <a:prstGeom prst="straightConnector1">
            <a:avLst/>
          </a:prstGeom>
          <a:ln w="12700">
            <a:solidFill>
              <a:srgbClr val="5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56">
            <a:extLst>
              <a:ext uri="{FF2B5EF4-FFF2-40B4-BE49-F238E27FC236}">
                <a16:creationId xmlns:a16="http://schemas.microsoft.com/office/drawing/2014/main" id="{E917E918-02E7-4742-8846-D6B47B63A404}"/>
              </a:ext>
            </a:extLst>
          </p:cNvPr>
          <p:cNvCxnSpPr>
            <a:cxnSpLocks/>
            <a:stCxn id="84" idx="2"/>
            <a:endCxn id="52" idx="1"/>
          </p:cNvCxnSpPr>
          <p:nvPr/>
        </p:nvCxnSpPr>
        <p:spPr>
          <a:xfrm>
            <a:off x="1030460" y="2251761"/>
            <a:ext cx="1427418" cy="4176"/>
          </a:xfrm>
          <a:prstGeom prst="bentConnector3">
            <a:avLst>
              <a:gd name="adj1" fmla="val 50000"/>
            </a:avLst>
          </a:prstGeom>
          <a:ln w="12700">
            <a:solidFill>
              <a:srgbClr val="5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30">
            <a:extLst>
              <a:ext uri="{FF2B5EF4-FFF2-40B4-BE49-F238E27FC236}">
                <a16:creationId xmlns:a16="http://schemas.microsoft.com/office/drawing/2014/main" id="{6EB46A30-21B2-4766-B326-B5A17737F5D2}"/>
              </a:ext>
            </a:extLst>
          </p:cNvPr>
          <p:cNvSpPr/>
          <p:nvPr/>
        </p:nvSpPr>
        <p:spPr>
          <a:xfrm rot="16200000">
            <a:off x="296722" y="3159754"/>
            <a:ext cx="1069305" cy="37454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83" name="Rounded Rectangle 30">
            <a:extLst>
              <a:ext uri="{FF2B5EF4-FFF2-40B4-BE49-F238E27FC236}">
                <a16:creationId xmlns:a16="http://schemas.microsoft.com/office/drawing/2014/main" id="{F215B67E-A94A-44BC-A849-5261BCE56CA1}"/>
              </a:ext>
            </a:extLst>
          </p:cNvPr>
          <p:cNvSpPr/>
          <p:nvPr/>
        </p:nvSpPr>
        <p:spPr>
          <a:xfrm rot="16200000">
            <a:off x="234906" y="4431574"/>
            <a:ext cx="1203154" cy="3989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84" name="Rounded Rectangle 30">
            <a:extLst>
              <a:ext uri="{FF2B5EF4-FFF2-40B4-BE49-F238E27FC236}">
                <a16:creationId xmlns:a16="http://schemas.microsoft.com/office/drawing/2014/main" id="{1C363ECD-EC33-4744-A09F-984F67BEC2D9}"/>
              </a:ext>
            </a:extLst>
          </p:cNvPr>
          <p:cNvSpPr/>
          <p:nvPr/>
        </p:nvSpPr>
        <p:spPr>
          <a:xfrm rot="16200000">
            <a:off x="391710" y="2025062"/>
            <a:ext cx="824102" cy="45339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Sim Manager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F6633F-94FA-4411-9A6B-70E3A8912437}"/>
              </a:ext>
            </a:extLst>
          </p:cNvPr>
          <p:cNvCxnSpPr>
            <a:cxnSpLocks/>
            <a:endCxn id="80" idx="2"/>
          </p:cNvCxnSpPr>
          <p:nvPr/>
        </p:nvCxnSpPr>
        <p:spPr>
          <a:xfrm flipH="1">
            <a:off x="1018648" y="3347027"/>
            <a:ext cx="1139925" cy="0"/>
          </a:xfrm>
          <a:prstGeom prst="straightConnector1">
            <a:avLst/>
          </a:prstGeom>
          <a:ln w="12700">
            <a:solidFill>
              <a:srgbClr val="5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F2AF42C-7043-499A-99F0-3780916B5639}"/>
              </a:ext>
            </a:extLst>
          </p:cNvPr>
          <p:cNvCxnSpPr>
            <a:cxnSpLocks/>
          </p:cNvCxnSpPr>
          <p:nvPr/>
        </p:nvCxnSpPr>
        <p:spPr>
          <a:xfrm>
            <a:off x="5825271" y="4051574"/>
            <a:ext cx="546249" cy="0"/>
          </a:xfrm>
          <a:prstGeom prst="straightConnector1">
            <a:avLst/>
          </a:prstGeom>
          <a:ln w="12700">
            <a:solidFill>
              <a:srgbClr val="5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418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 Module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209259" y="1743357"/>
            <a:ext cx="7729349" cy="3656407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Agent Node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 rot="16200000">
            <a:off x="1101077" y="3792989"/>
            <a:ext cx="2391565" cy="276573"/>
          </a:xfrm>
          <a:prstGeom prst="roundRect">
            <a:avLst>
              <a:gd name="adj" fmla="val 6097"/>
            </a:avLst>
          </a:prstGeom>
          <a:noFill/>
          <a:ln w="12700"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5373035" y="2023923"/>
            <a:ext cx="980428" cy="319532"/>
          </a:xfrm>
          <a:prstGeom prst="roundRect">
            <a:avLst>
              <a:gd name="adj" fmla="val 6097"/>
            </a:avLst>
          </a:prstGeom>
          <a:noFill/>
          <a:ln w="12700"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3477639" y="3133547"/>
            <a:ext cx="4406630" cy="2201051"/>
          </a:xfrm>
          <a:prstGeom prst="roundRect">
            <a:avLst>
              <a:gd name="adj" fmla="val 6097"/>
            </a:avLst>
          </a:prstGeom>
          <a:solidFill>
            <a:srgbClr val="FDCBE4"/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825" i="1" dirty="0">
                <a:solidFill>
                  <a:sysClr val="windowText" lastClr="000000"/>
                </a:solidFill>
              </a:rPr>
              <a:t>Scheduler/Planning Module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E09718-9461-F519-738D-CED4577346E6}"/>
              </a:ext>
            </a:extLst>
          </p:cNvPr>
          <p:cNvCxnSpPr>
            <a:cxnSpLocks/>
          </p:cNvCxnSpPr>
          <p:nvPr/>
        </p:nvCxnSpPr>
        <p:spPr>
          <a:xfrm flipH="1">
            <a:off x="2430283" y="4069574"/>
            <a:ext cx="2408954" cy="0"/>
          </a:xfrm>
          <a:prstGeom prst="straightConnector1">
            <a:avLst/>
          </a:prstGeom>
          <a:ln w="12700">
            <a:solidFill>
              <a:srgbClr val="5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2457878" y="2111280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3910658" y="2110858"/>
            <a:ext cx="854270" cy="2893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3312148" y="2255515"/>
            <a:ext cx="598510" cy="422"/>
          </a:xfrm>
          <a:prstGeom prst="straightConnector1">
            <a:avLst/>
          </a:prstGeom>
          <a:ln w="12700">
            <a:solidFill>
              <a:srgbClr val="50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2365382" y="1864227"/>
            <a:ext cx="2460880" cy="676916"/>
          </a:xfrm>
          <a:prstGeom prst="roundRect">
            <a:avLst>
              <a:gd name="adj" fmla="val 6097"/>
            </a:avLst>
          </a:prstGeom>
          <a:noFill/>
          <a:ln w="12700"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i="1" dirty="0">
                <a:solidFill>
                  <a:sysClr val="windowText" lastClr="000000"/>
                </a:solidFill>
              </a:rPr>
              <a:t>Simulation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3312147" y="2033616"/>
            <a:ext cx="59176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5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C94E85-CBF9-94D3-1288-5E961FA14686}"/>
              </a:ext>
            </a:extLst>
          </p:cNvPr>
          <p:cNvSpPr txBox="1"/>
          <p:nvPr/>
        </p:nvSpPr>
        <p:spPr>
          <a:xfrm>
            <a:off x="2598330" y="2808581"/>
            <a:ext cx="1475630" cy="25391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Data (from self or in)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 (in)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A2710D44-CD41-29EF-090E-B62D030E41D5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435146" y="2183689"/>
            <a:ext cx="2937889" cy="840490"/>
          </a:xfrm>
          <a:prstGeom prst="bentConnector3">
            <a:avLst>
              <a:gd name="adj1" fmla="val 92363"/>
            </a:avLst>
          </a:prstGeom>
          <a:ln w="12700">
            <a:solidFill>
              <a:srgbClr val="5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333C00C-4FE5-2D13-43B0-580354686F1E}"/>
              </a:ext>
            </a:extLst>
          </p:cNvPr>
          <p:cNvSpPr/>
          <p:nvPr/>
        </p:nvSpPr>
        <p:spPr>
          <a:xfrm>
            <a:off x="4844101" y="3944210"/>
            <a:ext cx="981172" cy="340545"/>
          </a:xfrm>
          <a:prstGeom prst="rect">
            <a:avLst/>
          </a:prstGeom>
          <a:noFill/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Observation Planning (Decentralized  multiagent-level)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3D829D-A528-94C9-8494-2F61383F6CFD}"/>
              </a:ext>
            </a:extLst>
          </p:cNvPr>
          <p:cNvSpPr/>
          <p:nvPr/>
        </p:nvSpPr>
        <p:spPr>
          <a:xfrm>
            <a:off x="5778005" y="4719445"/>
            <a:ext cx="593515" cy="340545"/>
          </a:xfrm>
          <a:prstGeom prst="rect">
            <a:avLst/>
          </a:prstGeom>
          <a:noFill/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Predictive Models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1D70ECF-0BA2-9645-77B0-942EB68B78C9}"/>
              </a:ext>
            </a:extLst>
          </p:cNvPr>
          <p:cNvSpPr/>
          <p:nvPr/>
        </p:nvSpPr>
        <p:spPr>
          <a:xfrm>
            <a:off x="3998515" y="3450167"/>
            <a:ext cx="1049502" cy="340545"/>
          </a:xfrm>
          <a:prstGeom prst="rect">
            <a:avLst/>
          </a:prstGeom>
          <a:noFill/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Knowledge-Base Instrument Capability Reasoning</a:t>
            </a: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5F852BCC-40F6-E33C-E177-6F911462D1EF}"/>
              </a:ext>
            </a:extLst>
          </p:cNvPr>
          <p:cNvCxnSpPr>
            <a:cxnSpLocks/>
            <a:stCxn id="42" idx="1"/>
            <a:endCxn id="78" idx="3"/>
          </p:cNvCxnSpPr>
          <p:nvPr/>
        </p:nvCxnSpPr>
        <p:spPr>
          <a:xfrm rot="10800000">
            <a:off x="5225350" y="4693642"/>
            <a:ext cx="552656" cy="196076"/>
          </a:xfrm>
          <a:prstGeom prst="bentConnector3">
            <a:avLst>
              <a:gd name="adj1" fmla="val 72882"/>
            </a:avLst>
          </a:prstGeom>
          <a:ln w="12700">
            <a:solidFill>
              <a:srgbClr val="5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721065E-D747-1C86-6DCA-95637C034403}"/>
              </a:ext>
            </a:extLst>
          </p:cNvPr>
          <p:cNvSpPr txBox="1"/>
          <p:nvPr/>
        </p:nvSpPr>
        <p:spPr>
          <a:xfrm>
            <a:off x="5785112" y="3810007"/>
            <a:ext cx="642445" cy="25391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-Proposed plan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605A652-2C5F-B4F1-20C4-DE28A21BB0DE}"/>
              </a:ext>
            </a:extLst>
          </p:cNvPr>
          <p:cNvSpPr txBox="1"/>
          <p:nvPr/>
        </p:nvSpPr>
        <p:spPr>
          <a:xfrm>
            <a:off x="4190415" y="4292537"/>
            <a:ext cx="451436" cy="33470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-Meas. Perf. Score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188D7F6-B08C-8A7B-7E23-7AE438B07877}"/>
              </a:ext>
            </a:extLst>
          </p:cNvPr>
          <p:cNvCxnSpPr>
            <a:cxnSpLocks/>
            <a:stCxn id="11" idx="2"/>
            <a:endCxn id="43" idx="1"/>
          </p:cNvCxnSpPr>
          <p:nvPr/>
        </p:nvCxnSpPr>
        <p:spPr>
          <a:xfrm flipV="1">
            <a:off x="2435146" y="3620440"/>
            <a:ext cx="1563369" cy="310835"/>
          </a:xfrm>
          <a:prstGeom prst="bentConnector3">
            <a:avLst>
              <a:gd name="adj1" fmla="val 80544"/>
            </a:avLst>
          </a:prstGeom>
          <a:ln w="12700">
            <a:solidFill>
              <a:srgbClr val="5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FF9114D-4AA5-7D91-AC74-C73C563BD815}"/>
              </a:ext>
            </a:extLst>
          </p:cNvPr>
          <p:cNvSpPr txBox="1"/>
          <p:nvPr/>
        </p:nvSpPr>
        <p:spPr>
          <a:xfrm>
            <a:off x="3448802" y="3372806"/>
            <a:ext cx="718646" cy="25391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(in)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22C576-B8FE-7E8A-C103-6D44ABFCA834}"/>
              </a:ext>
            </a:extLst>
          </p:cNvPr>
          <p:cNvSpPr/>
          <p:nvPr/>
        </p:nvSpPr>
        <p:spPr>
          <a:xfrm>
            <a:off x="4576595" y="4955478"/>
            <a:ext cx="648754" cy="340545"/>
          </a:xfrm>
          <a:prstGeom prst="rect">
            <a:avLst/>
          </a:prstGeom>
          <a:noFill/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Cost Model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91463E-C50C-DB70-2815-C255E7C784B4}"/>
              </a:ext>
            </a:extLst>
          </p:cNvPr>
          <p:cNvSpPr txBox="1"/>
          <p:nvPr/>
        </p:nvSpPr>
        <p:spPr>
          <a:xfrm>
            <a:off x="4101936" y="4880582"/>
            <a:ext cx="508358" cy="25391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-Cost Estimate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6D9A5EC-F526-92EF-D7AB-523227FEF4FA}"/>
              </a:ext>
            </a:extLst>
          </p:cNvPr>
          <p:cNvSpPr/>
          <p:nvPr/>
        </p:nvSpPr>
        <p:spPr>
          <a:xfrm>
            <a:off x="6356695" y="3944210"/>
            <a:ext cx="981172" cy="340545"/>
          </a:xfrm>
          <a:prstGeom prst="rect">
            <a:avLst/>
          </a:prstGeom>
          <a:noFill/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i="1" dirty="0">
                <a:solidFill>
                  <a:sysClr val="windowText" lastClr="000000"/>
                </a:solidFill>
              </a:rPr>
              <a:t>Operations Planning (agent-level)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75D082A7-D8C3-16ED-3B80-D02C045150AA}"/>
              </a:ext>
            </a:extLst>
          </p:cNvPr>
          <p:cNvCxnSpPr>
            <a:cxnSpLocks/>
            <a:stCxn id="42" idx="0"/>
            <a:endCxn id="40" idx="2"/>
          </p:cNvCxnSpPr>
          <p:nvPr/>
        </p:nvCxnSpPr>
        <p:spPr>
          <a:xfrm rot="16200000" flipV="1">
            <a:off x="5487381" y="4132063"/>
            <a:ext cx="434690" cy="740075"/>
          </a:xfrm>
          <a:prstGeom prst="bentConnector3">
            <a:avLst>
              <a:gd name="adj1" fmla="val 71260"/>
            </a:avLst>
          </a:prstGeom>
          <a:ln w="12700">
            <a:solidFill>
              <a:srgbClr val="50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5FBBE272-46BF-BDD5-254C-DC0E1B4DD5FC}"/>
              </a:ext>
            </a:extLst>
          </p:cNvPr>
          <p:cNvSpPr/>
          <p:nvPr/>
        </p:nvSpPr>
        <p:spPr>
          <a:xfrm>
            <a:off x="4576595" y="4523369"/>
            <a:ext cx="648754" cy="340545"/>
          </a:xfrm>
          <a:prstGeom prst="rect">
            <a:avLst/>
          </a:prstGeom>
          <a:noFill/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Meas. Perf. Model</a:t>
            </a:r>
          </a:p>
        </p:txBody>
      </p:sp>
      <p:cxnSp>
        <p:nvCxnSpPr>
          <p:cNvPr id="76" name="Elbow Connector 57">
            <a:extLst>
              <a:ext uri="{FF2B5EF4-FFF2-40B4-BE49-F238E27FC236}">
                <a16:creationId xmlns:a16="http://schemas.microsoft.com/office/drawing/2014/main" id="{D8ADF0A6-28C9-43C9-A5FF-B29F54B0C350}"/>
              </a:ext>
            </a:extLst>
          </p:cNvPr>
          <p:cNvCxnSpPr>
            <a:cxnSpLocks/>
            <a:stCxn id="78" idx="1"/>
            <a:endCxn id="40" idx="1"/>
          </p:cNvCxnSpPr>
          <p:nvPr/>
        </p:nvCxnSpPr>
        <p:spPr>
          <a:xfrm rot="10800000" flipH="1">
            <a:off x="4576594" y="4114483"/>
            <a:ext cx="267506" cy="579160"/>
          </a:xfrm>
          <a:prstGeom prst="bentConnector3">
            <a:avLst>
              <a:gd name="adj1" fmla="val -133184"/>
            </a:avLst>
          </a:prstGeom>
          <a:ln w="12700">
            <a:solidFill>
              <a:srgbClr val="5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288BB24-6113-4F99-93B9-0C45E9A02C24}"/>
              </a:ext>
            </a:extLst>
          </p:cNvPr>
          <p:cNvSpPr txBox="1"/>
          <p:nvPr/>
        </p:nvSpPr>
        <p:spPr>
          <a:xfrm>
            <a:off x="6054862" y="4407531"/>
            <a:ext cx="642445" cy="25391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2DD3CA2-2611-43E9-9F74-57BBCEBDA697}"/>
              </a:ext>
            </a:extLst>
          </p:cNvPr>
          <p:cNvSpPr txBox="1"/>
          <p:nvPr/>
        </p:nvSpPr>
        <p:spPr>
          <a:xfrm>
            <a:off x="5788750" y="4111584"/>
            <a:ext cx="642445" cy="17312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-Modified plan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E257391-9D17-45DC-BDD5-67F248606309}"/>
              </a:ext>
            </a:extLst>
          </p:cNvPr>
          <p:cNvSpPr txBox="1"/>
          <p:nvPr/>
        </p:nvSpPr>
        <p:spPr>
          <a:xfrm>
            <a:off x="6854033" y="3513791"/>
            <a:ext cx="1080708" cy="41549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(out)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Requests (out)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-Data Transmission Request (from self)</a:t>
            </a:r>
          </a:p>
        </p:txBody>
      </p:sp>
      <p:cxnSp>
        <p:nvCxnSpPr>
          <p:cNvPr id="71" name="Elbow Connector 89">
            <a:extLst>
              <a:ext uri="{FF2B5EF4-FFF2-40B4-BE49-F238E27FC236}">
                <a16:creationId xmlns:a16="http://schemas.microsoft.com/office/drawing/2014/main" id="{EE204710-A615-4C56-A77C-CF6FB01C860A}"/>
              </a:ext>
            </a:extLst>
          </p:cNvPr>
          <p:cNvCxnSpPr>
            <a:cxnSpLocks/>
            <a:stCxn id="12" idx="2"/>
            <a:endCxn id="43" idx="0"/>
          </p:cNvCxnSpPr>
          <p:nvPr/>
        </p:nvCxnSpPr>
        <p:spPr>
          <a:xfrm rot="5400000">
            <a:off x="4639902" y="2226820"/>
            <a:ext cx="1106712" cy="1339983"/>
          </a:xfrm>
          <a:prstGeom prst="bentConnector3">
            <a:avLst>
              <a:gd name="adj1" fmla="val 91312"/>
            </a:avLst>
          </a:prstGeom>
          <a:ln w="12700">
            <a:solidFill>
              <a:srgbClr val="5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59">
            <a:extLst>
              <a:ext uri="{FF2B5EF4-FFF2-40B4-BE49-F238E27FC236}">
                <a16:creationId xmlns:a16="http://schemas.microsoft.com/office/drawing/2014/main" id="{6AC071CF-DC64-4CB3-BF3F-84A0A4C4CF0C}"/>
              </a:ext>
            </a:extLst>
          </p:cNvPr>
          <p:cNvCxnSpPr>
            <a:cxnSpLocks/>
            <a:stCxn id="42" idx="0"/>
            <a:endCxn id="59" idx="2"/>
          </p:cNvCxnSpPr>
          <p:nvPr/>
        </p:nvCxnSpPr>
        <p:spPr>
          <a:xfrm rot="5400000" flipH="1" flipV="1">
            <a:off x="6243677" y="4115841"/>
            <a:ext cx="434690" cy="772519"/>
          </a:xfrm>
          <a:prstGeom prst="bentConnector3">
            <a:avLst>
              <a:gd name="adj1" fmla="val 71260"/>
            </a:avLst>
          </a:prstGeom>
          <a:ln w="12700">
            <a:solidFill>
              <a:srgbClr val="50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89">
            <a:extLst>
              <a:ext uri="{FF2B5EF4-FFF2-40B4-BE49-F238E27FC236}">
                <a16:creationId xmlns:a16="http://schemas.microsoft.com/office/drawing/2014/main" id="{A809D245-1A68-4770-958C-3E9E86C1F2E8}"/>
              </a:ext>
            </a:extLst>
          </p:cNvPr>
          <p:cNvCxnSpPr>
            <a:cxnSpLocks/>
            <a:stCxn id="12" idx="2"/>
            <a:endCxn id="59" idx="0"/>
          </p:cNvCxnSpPr>
          <p:nvPr/>
        </p:nvCxnSpPr>
        <p:spPr>
          <a:xfrm rot="16200000" flipH="1">
            <a:off x="5554888" y="2651816"/>
            <a:ext cx="1600755" cy="984032"/>
          </a:xfrm>
          <a:prstGeom prst="bentConnector3">
            <a:avLst>
              <a:gd name="adj1" fmla="val 63012"/>
            </a:avLst>
          </a:prstGeom>
          <a:ln w="12700">
            <a:solidFill>
              <a:srgbClr val="5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57">
            <a:extLst>
              <a:ext uri="{FF2B5EF4-FFF2-40B4-BE49-F238E27FC236}">
                <a16:creationId xmlns:a16="http://schemas.microsoft.com/office/drawing/2014/main" id="{52CE6476-C5BC-475C-BBFD-1C2E9ADF5239}"/>
              </a:ext>
            </a:extLst>
          </p:cNvPr>
          <p:cNvCxnSpPr>
            <a:cxnSpLocks/>
            <a:stCxn id="42" idx="2"/>
            <a:endCxn id="37" idx="3"/>
          </p:cNvCxnSpPr>
          <p:nvPr/>
        </p:nvCxnSpPr>
        <p:spPr>
          <a:xfrm rot="5400000">
            <a:off x="5617176" y="4668163"/>
            <a:ext cx="65761" cy="849414"/>
          </a:xfrm>
          <a:prstGeom prst="bentConnector2">
            <a:avLst/>
          </a:prstGeom>
          <a:ln w="12700">
            <a:solidFill>
              <a:srgbClr val="5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9C4D11D-4AB2-471B-AD88-8BC4CE53CC56}"/>
              </a:ext>
            </a:extLst>
          </p:cNvPr>
          <p:cNvCxnSpPr>
            <a:cxnSpLocks/>
            <a:stCxn id="59" idx="1"/>
            <a:endCxn id="40" idx="3"/>
          </p:cNvCxnSpPr>
          <p:nvPr/>
        </p:nvCxnSpPr>
        <p:spPr>
          <a:xfrm flipH="1">
            <a:off x="5825273" y="4114482"/>
            <a:ext cx="531422" cy="0"/>
          </a:xfrm>
          <a:prstGeom prst="straightConnector1">
            <a:avLst/>
          </a:prstGeom>
          <a:ln w="12700">
            <a:solidFill>
              <a:srgbClr val="5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001D1E4-F4F8-4A4F-BB4A-718D0E73BE86}"/>
              </a:ext>
            </a:extLst>
          </p:cNvPr>
          <p:cNvCxnSpPr>
            <a:cxnSpLocks/>
          </p:cNvCxnSpPr>
          <p:nvPr/>
        </p:nvCxnSpPr>
        <p:spPr>
          <a:xfrm>
            <a:off x="5825272" y="4028491"/>
            <a:ext cx="528191" cy="1"/>
          </a:xfrm>
          <a:prstGeom prst="straightConnector1">
            <a:avLst/>
          </a:prstGeom>
          <a:ln w="12700">
            <a:noFill/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59">
            <a:extLst>
              <a:ext uri="{FF2B5EF4-FFF2-40B4-BE49-F238E27FC236}">
                <a16:creationId xmlns:a16="http://schemas.microsoft.com/office/drawing/2014/main" id="{25D2B81E-4DA4-4D0E-B446-196976FD0043}"/>
              </a:ext>
            </a:extLst>
          </p:cNvPr>
          <p:cNvCxnSpPr>
            <a:cxnSpLocks/>
            <a:stCxn id="42" idx="2"/>
            <a:endCxn id="59" idx="3"/>
          </p:cNvCxnSpPr>
          <p:nvPr/>
        </p:nvCxnSpPr>
        <p:spPr>
          <a:xfrm rot="5400000" flipH="1" flipV="1">
            <a:off x="6233560" y="3955684"/>
            <a:ext cx="945508" cy="1263104"/>
          </a:xfrm>
          <a:prstGeom prst="bentConnector4">
            <a:avLst>
              <a:gd name="adj1" fmla="val -7330"/>
              <a:gd name="adj2" fmla="val 113574"/>
            </a:avLst>
          </a:prstGeom>
          <a:ln w="12700">
            <a:solidFill>
              <a:srgbClr val="5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7">
            <a:extLst>
              <a:ext uri="{FF2B5EF4-FFF2-40B4-BE49-F238E27FC236}">
                <a16:creationId xmlns:a16="http://schemas.microsoft.com/office/drawing/2014/main" id="{6CB1B4AA-35C5-43B3-A661-5317142267A7}"/>
              </a:ext>
            </a:extLst>
          </p:cNvPr>
          <p:cNvCxnSpPr>
            <a:cxnSpLocks/>
            <a:stCxn id="37" idx="1"/>
            <a:endCxn id="40" idx="1"/>
          </p:cNvCxnSpPr>
          <p:nvPr/>
        </p:nvCxnSpPr>
        <p:spPr>
          <a:xfrm rot="10800000" flipH="1">
            <a:off x="4576594" y="4114482"/>
            <a:ext cx="267506" cy="1011269"/>
          </a:xfrm>
          <a:prstGeom prst="bentConnector3">
            <a:avLst>
              <a:gd name="adj1" fmla="val -195003"/>
            </a:avLst>
          </a:prstGeom>
          <a:ln w="12700">
            <a:solidFill>
              <a:srgbClr val="5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5B0F82B3-D6DF-4A45-AF6C-012C8B7EFCF6}"/>
              </a:ext>
            </a:extLst>
          </p:cNvPr>
          <p:cNvSpPr txBox="1"/>
          <p:nvPr/>
        </p:nvSpPr>
        <p:spPr>
          <a:xfrm>
            <a:off x="5845642" y="5110590"/>
            <a:ext cx="646029" cy="25391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-Predicted Agent States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CE8356A-A7CF-4499-BEE3-E9D4C339EDDA}"/>
              </a:ext>
            </a:extLst>
          </p:cNvPr>
          <p:cNvSpPr txBox="1"/>
          <p:nvPr/>
        </p:nvSpPr>
        <p:spPr>
          <a:xfrm>
            <a:off x="5318757" y="4561765"/>
            <a:ext cx="530886" cy="41549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-Predicted observation metrics</a:t>
            </a:r>
          </a:p>
          <a:p>
            <a:endParaRPr lang="en-US" sz="525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235467F-DB14-427C-894D-E6F58F11B36D}"/>
              </a:ext>
            </a:extLst>
          </p:cNvPr>
          <p:cNvSpPr txBox="1"/>
          <p:nvPr/>
        </p:nvSpPr>
        <p:spPr>
          <a:xfrm>
            <a:off x="4917858" y="3118690"/>
            <a:ext cx="830725" cy="25391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(from self)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814BEF4-9ACC-4D9E-BE5C-2492211CABAC}"/>
              </a:ext>
            </a:extLst>
          </p:cNvPr>
          <p:cNvSpPr txBox="1"/>
          <p:nvPr/>
        </p:nvSpPr>
        <p:spPr>
          <a:xfrm>
            <a:off x="2471671" y="4075311"/>
            <a:ext cx="1092958" cy="4962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-Tasks (for self or out)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(out)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Requests (out)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 (out)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 (out)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46166AB-AD23-4F15-B222-BB6096405922}"/>
              </a:ext>
            </a:extLst>
          </p:cNvPr>
          <p:cNvSpPr txBox="1"/>
          <p:nvPr/>
        </p:nvSpPr>
        <p:spPr>
          <a:xfrm>
            <a:off x="3784659" y="3797658"/>
            <a:ext cx="809953" cy="25391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</a:t>
            </a:r>
          </a:p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 (in)</a:t>
            </a:r>
          </a:p>
        </p:txBody>
      </p:sp>
      <p:cxnSp>
        <p:nvCxnSpPr>
          <p:cNvPr id="146" name="Elbow Connector 18">
            <a:extLst>
              <a:ext uri="{FF2B5EF4-FFF2-40B4-BE49-F238E27FC236}">
                <a16:creationId xmlns:a16="http://schemas.microsoft.com/office/drawing/2014/main" id="{0ABF9FBF-1767-46E7-B8E4-98D1955612A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435146" y="3931275"/>
            <a:ext cx="2408955" cy="86529"/>
          </a:xfrm>
          <a:prstGeom prst="bentConnector3">
            <a:avLst>
              <a:gd name="adj1" fmla="val 52194"/>
            </a:avLst>
          </a:prstGeom>
          <a:ln w="12700">
            <a:solidFill>
              <a:srgbClr val="5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89">
            <a:extLst>
              <a:ext uri="{FF2B5EF4-FFF2-40B4-BE49-F238E27FC236}">
                <a16:creationId xmlns:a16="http://schemas.microsoft.com/office/drawing/2014/main" id="{A6DB65AE-1ACD-4FB4-A629-53732FBF233B}"/>
              </a:ext>
            </a:extLst>
          </p:cNvPr>
          <p:cNvCxnSpPr>
            <a:cxnSpLocks/>
            <a:stCxn id="43" idx="3"/>
            <a:endCxn id="18" idx="1"/>
          </p:cNvCxnSpPr>
          <p:nvPr/>
        </p:nvCxnSpPr>
        <p:spPr>
          <a:xfrm>
            <a:off x="5048017" y="3620440"/>
            <a:ext cx="929898" cy="707"/>
          </a:xfrm>
          <a:prstGeom prst="bentConnector3">
            <a:avLst>
              <a:gd name="adj1" fmla="val 50000"/>
            </a:avLst>
          </a:prstGeom>
          <a:ln w="12700">
            <a:solidFill>
              <a:srgbClr val="5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F1A2C030-A3BB-4E1E-8CEF-0B3DE44B042F}"/>
              </a:ext>
            </a:extLst>
          </p:cNvPr>
          <p:cNvSpPr txBox="1"/>
          <p:nvPr/>
        </p:nvSpPr>
        <p:spPr>
          <a:xfrm>
            <a:off x="5459169" y="3398651"/>
            <a:ext cx="642445" cy="25391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-Proposed measurements</a:t>
            </a:r>
          </a:p>
        </p:txBody>
      </p:sp>
      <p:cxnSp>
        <p:nvCxnSpPr>
          <p:cNvPr id="86" name="Elbow Connector 57">
            <a:extLst>
              <a:ext uri="{FF2B5EF4-FFF2-40B4-BE49-F238E27FC236}">
                <a16:creationId xmlns:a16="http://schemas.microsoft.com/office/drawing/2014/main" id="{CE940409-E5CD-4EF2-9929-0C4F85BAF482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 flipH="1">
            <a:off x="5552017" y="4537245"/>
            <a:ext cx="196076" cy="849414"/>
          </a:xfrm>
          <a:prstGeom prst="bentConnector4">
            <a:avLst>
              <a:gd name="adj1" fmla="val -32868"/>
              <a:gd name="adj2" fmla="val 89227"/>
            </a:avLst>
          </a:prstGeom>
          <a:ln w="12700">
            <a:solidFill>
              <a:srgbClr val="5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32">
            <a:extLst>
              <a:ext uri="{FF2B5EF4-FFF2-40B4-BE49-F238E27FC236}">
                <a16:creationId xmlns:a16="http://schemas.microsoft.com/office/drawing/2014/main" id="{2A196A60-6BD6-40BB-BFFB-4EED0D7362E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35148" y="2343453"/>
            <a:ext cx="3209404" cy="736567"/>
          </a:xfrm>
          <a:prstGeom prst="bentConnector3">
            <a:avLst>
              <a:gd name="adj1" fmla="val -4292"/>
            </a:avLst>
          </a:prstGeom>
          <a:ln w="12700">
            <a:solidFill>
              <a:srgbClr val="5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CC2DC8-07CE-647C-A2FB-E19AA60B37F5}"/>
              </a:ext>
            </a:extLst>
          </p:cNvPr>
          <p:cNvSpPr txBox="1"/>
          <p:nvPr/>
        </p:nvSpPr>
        <p:spPr>
          <a:xfrm>
            <a:off x="5239758" y="2703243"/>
            <a:ext cx="610312" cy="25391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Data (out)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CAB8FE-83D9-223A-3338-C4F0DC43DA74}"/>
              </a:ext>
            </a:extLst>
          </p:cNvPr>
          <p:cNvSpPr/>
          <p:nvPr/>
        </p:nvSpPr>
        <p:spPr>
          <a:xfrm>
            <a:off x="5977915" y="3421989"/>
            <a:ext cx="805330" cy="398315"/>
          </a:xfrm>
          <a:prstGeom prst="rect">
            <a:avLst/>
          </a:prstGeom>
          <a:noFill/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Requirement Determination Reasoning</a:t>
            </a:r>
          </a:p>
        </p:txBody>
      </p:sp>
      <p:cxnSp>
        <p:nvCxnSpPr>
          <p:cNvPr id="25" name="Elbow Connector 89">
            <a:extLst>
              <a:ext uri="{FF2B5EF4-FFF2-40B4-BE49-F238E27FC236}">
                <a16:creationId xmlns:a16="http://schemas.microsoft.com/office/drawing/2014/main" id="{3C2530C3-B043-157B-4103-1A016E405FBB}"/>
              </a:ext>
            </a:extLst>
          </p:cNvPr>
          <p:cNvCxnSpPr>
            <a:cxnSpLocks/>
            <a:endCxn id="40" idx="0"/>
          </p:cNvCxnSpPr>
          <p:nvPr/>
        </p:nvCxnSpPr>
        <p:spPr>
          <a:xfrm rot="10800000" flipV="1">
            <a:off x="5334687" y="3812694"/>
            <a:ext cx="637553" cy="131516"/>
          </a:xfrm>
          <a:prstGeom prst="bentConnector2">
            <a:avLst/>
          </a:prstGeom>
          <a:ln w="12700">
            <a:solidFill>
              <a:srgbClr val="5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6CAFF87-0EFF-4409-92E9-BA8160CE2768}"/>
              </a:ext>
            </a:extLst>
          </p:cNvPr>
          <p:cNvSpPr txBox="1"/>
          <p:nvPr/>
        </p:nvSpPr>
        <p:spPr>
          <a:xfrm>
            <a:off x="5354495" y="3609056"/>
            <a:ext cx="689358" cy="25391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525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Requirements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C025B8-7AB6-4042-8850-AB635445D4D2}"/>
              </a:ext>
            </a:extLst>
          </p:cNvPr>
          <p:cNvCxnSpPr>
            <a:cxnSpLocks/>
          </p:cNvCxnSpPr>
          <p:nvPr/>
        </p:nvCxnSpPr>
        <p:spPr>
          <a:xfrm flipH="1">
            <a:off x="1018450" y="4254387"/>
            <a:ext cx="1139501" cy="0"/>
          </a:xfrm>
          <a:prstGeom prst="straightConnector1">
            <a:avLst/>
          </a:prstGeom>
          <a:ln w="12700">
            <a:solidFill>
              <a:srgbClr val="5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599F070-E48F-47FF-B262-F33C8862FE61}"/>
              </a:ext>
            </a:extLst>
          </p:cNvPr>
          <p:cNvCxnSpPr>
            <a:cxnSpLocks/>
          </p:cNvCxnSpPr>
          <p:nvPr/>
        </p:nvCxnSpPr>
        <p:spPr>
          <a:xfrm flipH="1">
            <a:off x="1035943" y="4858331"/>
            <a:ext cx="1122628" cy="0"/>
          </a:xfrm>
          <a:prstGeom prst="straightConnector1">
            <a:avLst/>
          </a:prstGeom>
          <a:ln w="12700">
            <a:solidFill>
              <a:srgbClr val="5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56">
            <a:extLst>
              <a:ext uri="{FF2B5EF4-FFF2-40B4-BE49-F238E27FC236}">
                <a16:creationId xmlns:a16="http://schemas.microsoft.com/office/drawing/2014/main" id="{E917E918-02E7-4742-8846-D6B47B63A404}"/>
              </a:ext>
            </a:extLst>
          </p:cNvPr>
          <p:cNvCxnSpPr>
            <a:cxnSpLocks/>
            <a:stCxn id="84" idx="2"/>
            <a:endCxn id="52" idx="1"/>
          </p:cNvCxnSpPr>
          <p:nvPr/>
        </p:nvCxnSpPr>
        <p:spPr>
          <a:xfrm>
            <a:off x="1030460" y="2251761"/>
            <a:ext cx="1427418" cy="4176"/>
          </a:xfrm>
          <a:prstGeom prst="bentConnector3">
            <a:avLst>
              <a:gd name="adj1" fmla="val 50000"/>
            </a:avLst>
          </a:prstGeom>
          <a:ln w="12700">
            <a:solidFill>
              <a:srgbClr val="5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30">
            <a:extLst>
              <a:ext uri="{FF2B5EF4-FFF2-40B4-BE49-F238E27FC236}">
                <a16:creationId xmlns:a16="http://schemas.microsoft.com/office/drawing/2014/main" id="{6EB46A30-21B2-4766-B326-B5A17737F5D2}"/>
              </a:ext>
            </a:extLst>
          </p:cNvPr>
          <p:cNvSpPr/>
          <p:nvPr/>
        </p:nvSpPr>
        <p:spPr>
          <a:xfrm rot="16200000">
            <a:off x="296722" y="3159754"/>
            <a:ext cx="1069305" cy="37454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83" name="Rounded Rectangle 30">
            <a:extLst>
              <a:ext uri="{FF2B5EF4-FFF2-40B4-BE49-F238E27FC236}">
                <a16:creationId xmlns:a16="http://schemas.microsoft.com/office/drawing/2014/main" id="{F215B67E-A94A-44BC-A849-5261BCE56CA1}"/>
              </a:ext>
            </a:extLst>
          </p:cNvPr>
          <p:cNvSpPr/>
          <p:nvPr/>
        </p:nvSpPr>
        <p:spPr>
          <a:xfrm rot="16200000">
            <a:off x="234906" y="4431574"/>
            <a:ext cx="1203154" cy="3989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84" name="Rounded Rectangle 30">
            <a:extLst>
              <a:ext uri="{FF2B5EF4-FFF2-40B4-BE49-F238E27FC236}">
                <a16:creationId xmlns:a16="http://schemas.microsoft.com/office/drawing/2014/main" id="{1C363ECD-EC33-4744-A09F-984F67BEC2D9}"/>
              </a:ext>
            </a:extLst>
          </p:cNvPr>
          <p:cNvSpPr/>
          <p:nvPr/>
        </p:nvSpPr>
        <p:spPr>
          <a:xfrm rot="16200000">
            <a:off x="391710" y="2025062"/>
            <a:ext cx="824102" cy="45339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Sim Manager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F6633F-94FA-4411-9A6B-70E3A8912437}"/>
              </a:ext>
            </a:extLst>
          </p:cNvPr>
          <p:cNvCxnSpPr>
            <a:cxnSpLocks/>
            <a:endCxn id="80" idx="2"/>
          </p:cNvCxnSpPr>
          <p:nvPr/>
        </p:nvCxnSpPr>
        <p:spPr>
          <a:xfrm flipH="1">
            <a:off x="1018648" y="3347027"/>
            <a:ext cx="1139925" cy="0"/>
          </a:xfrm>
          <a:prstGeom prst="straightConnector1">
            <a:avLst/>
          </a:prstGeom>
          <a:ln w="12700">
            <a:solidFill>
              <a:srgbClr val="5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F2AF42C-7043-499A-99F0-3780916B5639}"/>
              </a:ext>
            </a:extLst>
          </p:cNvPr>
          <p:cNvCxnSpPr>
            <a:cxnSpLocks/>
          </p:cNvCxnSpPr>
          <p:nvPr/>
        </p:nvCxnSpPr>
        <p:spPr>
          <a:xfrm>
            <a:off x="5825271" y="4051574"/>
            <a:ext cx="546249" cy="0"/>
          </a:xfrm>
          <a:prstGeom prst="straightConnector1">
            <a:avLst/>
          </a:prstGeom>
          <a:ln w="12700">
            <a:solidFill>
              <a:srgbClr val="5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C643D3E-4469-4372-AEC3-6D6C56605D08}"/>
              </a:ext>
            </a:extLst>
          </p:cNvPr>
          <p:cNvCxnSpPr>
            <a:cxnSpLocks/>
          </p:cNvCxnSpPr>
          <p:nvPr/>
        </p:nvCxnSpPr>
        <p:spPr>
          <a:xfrm flipV="1">
            <a:off x="3915184" y="4863915"/>
            <a:ext cx="1310165" cy="10669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0C93612-CAB2-478B-A847-B33109571356}"/>
              </a:ext>
            </a:extLst>
          </p:cNvPr>
          <p:cNvCxnSpPr>
            <a:cxnSpLocks/>
          </p:cNvCxnSpPr>
          <p:nvPr/>
        </p:nvCxnSpPr>
        <p:spPr>
          <a:xfrm flipV="1">
            <a:off x="3915184" y="4863914"/>
            <a:ext cx="661409" cy="2631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5F31259-A0B4-490E-AF3F-E334C31611D0}"/>
              </a:ext>
            </a:extLst>
          </p:cNvPr>
          <p:cNvCxnSpPr>
            <a:cxnSpLocks/>
          </p:cNvCxnSpPr>
          <p:nvPr/>
        </p:nvCxnSpPr>
        <p:spPr>
          <a:xfrm>
            <a:off x="2108101" y="4468904"/>
            <a:ext cx="2486511" cy="586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CC2976F-6DC5-4001-B656-8469DD335C66}"/>
              </a:ext>
            </a:extLst>
          </p:cNvPr>
          <p:cNvCxnSpPr>
            <a:cxnSpLocks/>
          </p:cNvCxnSpPr>
          <p:nvPr/>
        </p:nvCxnSpPr>
        <p:spPr>
          <a:xfrm>
            <a:off x="3910658" y="4468904"/>
            <a:ext cx="1310165" cy="530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738EB3A-BF73-415A-A73C-02B0AAA988ED}"/>
                  </a:ext>
                </a:extLst>
              </p:cNvPr>
              <p:cNvSpPr/>
              <p:nvPr/>
            </p:nvSpPr>
            <p:spPr>
              <a:xfrm>
                <a:off x="2097903" y="4470211"/>
                <a:ext cx="1817282" cy="14606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i="1" dirty="0">
                    <a:solidFill>
                      <a:sysClr val="windowText" lastClr="000000"/>
                    </a:solidFill>
                  </a:rPr>
                  <a:t>Meas. Perf. Model:</a:t>
                </a:r>
              </a:p>
              <a:p>
                <a:pPr algn="ctr"/>
                <a:endParaRPr lang="en-US" sz="1050" i="1" dirty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9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9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9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9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9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9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9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9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9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9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9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9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9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9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sSub>
                        <m:sSubPr>
                          <m:ctrlPr>
                            <a:rPr lang="en-US" sz="9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9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𝑟𝑒𝑞</m:t>
                          </m:r>
                        </m:sub>
                      </m:sSub>
                      <m:r>
                        <a:rPr lang="en-US" sz="9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9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9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9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9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9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9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9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i="1" dirty="0">
                  <a:solidFill>
                    <a:sysClr val="windowText" lastClr="000000"/>
                  </a:solidFill>
                </a:endParaRPr>
              </a:p>
              <a:p>
                <a:endParaRPr lang="en-US" sz="900" i="1" dirty="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75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5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75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75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sz="750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en-US" sz="750" dirty="0">
                    <a:solidFill>
                      <a:sysClr val="windowText" lastClr="000000"/>
                    </a:solidFill>
                  </a:rPr>
                  <a:t>Science Value of Measurement </a:t>
                </a:r>
                <a14:m>
                  <m:oMath xmlns:m="http://schemas.openxmlformats.org/officeDocument/2006/math">
                    <m:r>
                      <a:rPr lang="en-US" sz="75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750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75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5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75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𝑟𝑒𝑞</m:t>
                        </m:r>
                      </m:sub>
                    </m:sSub>
                    <m:r>
                      <a:rPr lang="en-US" sz="75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75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75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5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75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75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75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75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75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75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sz="750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en-US" sz="750" dirty="0">
                    <a:solidFill>
                      <a:sysClr val="windowText" lastClr="000000"/>
                    </a:solidFill>
                  </a:rPr>
                  <a:t>Predicted performance of measurement</a:t>
                </a:r>
                <a:r>
                  <a:rPr lang="en-US" sz="750" dirty="0">
                    <a:solidFill>
                      <a:sysClr val="windowText" lastClr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75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750" dirty="0">
                    <a:solidFill>
                      <a:sysClr val="windowText" lastClr="000000"/>
                    </a:solidFill>
                  </a:rPr>
                  <a:t> at state </a:t>
                </a:r>
                <a14:m>
                  <m:oMath xmlns:m="http://schemas.openxmlformats.org/officeDocument/2006/math">
                    <m:r>
                      <a:rPr lang="en-US" sz="75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750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75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75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75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5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75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75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75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5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75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75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sz="750" dirty="0">
                    <a:solidFill>
                      <a:sysClr val="windowText" lastClr="000000"/>
                    </a:solidFill>
                  </a:rPr>
                  <a:t> Measurement Performance Score of measurement</a:t>
                </a:r>
                <a:r>
                  <a:rPr lang="en-US" sz="750" dirty="0">
                    <a:solidFill>
                      <a:sysClr val="windowText" lastClr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75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750" dirty="0">
                    <a:solidFill>
                      <a:sysClr val="windowText" lastClr="000000"/>
                    </a:solidFill>
                  </a:rPr>
                  <a:t> at state </a:t>
                </a:r>
                <a14:m>
                  <m:oMath xmlns:m="http://schemas.openxmlformats.org/officeDocument/2006/math">
                    <m:r>
                      <a:rPr lang="en-US" sz="75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75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738EB3A-BF73-415A-A73C-02B0AAA988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903" y="4470211"/>
                <a:ext cx="1817282" cy="14606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72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node architecture</a:t>
            </a:r>
            <a:br>
              <a:rPr lang="en-US" dirty="0"/>
            </a:br>
            <a:r>
              <a:rPr lang="en-US" dirty="0"/>
              <a:t>Science Module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B0DA8B1-3E20-4B75-BC1C-C73D51CD0D4C}"/>
              </a:ext>
            </a:extLst>
          </p:cNvPr>
          <p:cNvGrpSpPr/>
          <p:nvPr/>
        </p:nvGrpSpPr>
        <p:grpSpPr>
          <a:xfrm>
            <a:off x="3696991" y="1474921"/>
            <a:ext cx="5350233" cy="4593254"/>
            <a:chOff x="3915984" y="1285269"/>
            <a:chExt cx="5320894" cy="4593254"/>
          </a:xfrm>
        </p:grpSpPr>
        <p:sp>
          <p:nvSpPr>
            <p:cNvPr id="45" name="Rounded Rectangle 29">
              <a:extLst>
                <a:ext uri="{FF2B5EF4-FFF2-40B4-BE49-F238E27FC236}">
                  <a16:creationId xmlns:a16="http://schemas.microsoft.com/office/drawing/2014/main" id="{75C278E8-CEA0-4B3F-B9C0-1D861AA73880}"/>
                </a:ext>
              </a:extLst>
            </p:cNvPr>
            <p:cNvSpPr/>
            <p:nvPr/>
          </p:nvSpPr>
          <p:spPr>
            <a:xfrm>
              <a:off x="4632289" y="1285269"/>
              <a:ext cx="4511712" cy="4287462"/>
            </a:xfrm>
            <a:prstGeom prst="roundRect">
              <a:avLst>
                <a:gd name="adj" fmla="val 6097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5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Agent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Node</a:t>
              </a:r>
            </a:p>
          </p:txBody>
        </p:sp>
        <p:sp>
          <p:nvSpPr>
            <p:cNvPr id="52" name="Rounded Rectangle 30">
              <a:extLst>
                <a:ext uri="{FF2B5EF4-FFF2-40B4-BE49-F238E27FC236}">
                  <a16:creationId xmlns:a16="http://schemas.microsoft.com/office/drawing/2014/main" id="{EF8503A7-4A04-4D4D-B1FA-65B141B16342}"/>
                </a:ext>
              </a:extLst>
            </p:cNvPr>
            <p:cNvSpPr/>
            <p:nvPr/>
          </p:nvSpPr>
          <p:spPr>
            <a:xfrm rot="16200000">
              <a:off x="3890068" y="2606930"/>
              <a:ext cx="481650" cy="37249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5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</a:rPr>
                <a:t>Env</a:t>
              </a:r>
            </a:p>
          </p:txBody>
        </p:sp>
        <p:sp>
          <p:nvSpPr>
            <p:cNvPr id="53" name="Rounded Rectangle 30">
              <a:extLst>
                <a:ext uri="{FF2B5EF4-FFF2-40B4-BE49-F238E27FC236}">
                  <a16:creationId xmlns:a16="http://schemas.microsoft.com/office/drawing/2014/main" id="{22D6D7EE-D20F-478E-B21D-9E423723EC61}"/>
                </a:ext>
              </a:extLst>
            </p:cNvPr>
            <p:cNvSpPr/>
            <p:nvPr/>
          </p:nvSpPr>
          <p:spPr>
            <a:xfrm rot="16200000">
              <a:off x="3278659" y="3869255"/>
              <a:ext cx="1740600" cy="3967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5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</a:rPr>
                <a:t>Other Agents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3D97C5A-3124-48E9-B3D6-B856B0EF20B0}"/>
                </a:ext>
              </a:extLst>
            </p:cNvPr>
            <p:cNvSpPr/>
            <p:nvPr/>
          </p:nvSpPr>
          <p:spPr>
            <a:xfrm>
              <a:off x="4632286" y="1816733"/>
              <a:ext cx="433721" cy="21132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5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SUB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3CA5A5E-D35E-4000-B2A5-ABA1A27713C4}"/>
                </a:ext>
              </a:extLst>
            </p:cNvPr>
            <p:cNvSpPr/>
            <p:nvPr/>
          </p:nvSpPr>
          <p:spPr>
            <a:xfrm>
              <a:off x="4632286" y="2691850"/>
              <a:ext cx="433721" cy="21132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5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REQ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6B58403-7DFF-4E39-82C5-2B42460D8739}"/>
                </a:ext>
              </a:extLst>
            </p:cNvPr>
            <p:cNvSpPr/>
            <p:nvPr/>
          </p:nvSpPr>
          <p:spPr>
            <a:xfrm>
              <a:off x="4638225" y="3696703"/>
              <a:ext cx="431680" cy="21132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5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REQ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8F3F026-DA33-4450-924D-F92D785B9557}"/>
                </a:ext>
              </a:extLst>
            </p:cNvPr>
            <p:cNvSpPr/>
            <p:nvPr/>
          </p:nvSpPr>
          <p:spPr>
            <a:xfrm>
              <a:off x="4637437" y="4517711"/>
              <a:ext cx="433721" cy="21132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5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REP</a:t>
              </a:r>
            </a:p>
          </p:txBody>
        </p:sp>
        <p:sp>
          <p:nvSpPr>
            <p:cNvPr id="65" name="Rounded Rectangle 29">
              <a:extLst>
                <a:ext uri="{FF2B5EF4-FFF2-40B4-BE49-F238E27FC236}">
                  <a16:creationId xmlns:a16="http://schemas.microsoft.com/office/drawing/2014/main" id="{F74A6741-9B0B-48F2-AE6F-3C59B0FA7F60}"/>
                </a:ext>
              </a:extLst>
            </p:cNvPr>
            <p:cNvSpPr/>
            <p:nvPr/>
          </p:nvSpPr>
          <p:spPr>
            <a:xfrm rot="16200000">
              <a:off x="4541618" y="3694035"/>
              <a:ext cx="2804323" cy="335552"/>
            </a:xfrm>
            <a:prstGeom prst="roundRect">
              <a:avLst>
                <a:gd name="adj" fmla="val 6097"/>
              </a:avLst>
            </a:prstGeom>
            <a:noFill/>
            <a:ln>
              <a:solidFill>
                <a:srgbClr val="5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ysClr val="windowText" lastClr="000000"/>
                  </a:solidFill>
                </a:rPr>
                <a:t>Engineering Module</a:t>
              </a:r>
            </a:p>
          </p:txBody>
        </p:sp>
        <p:sp>
          <p:nvSpPr>
            <p:cNvPr id="66" name="Rounded Rectangle 29">
              <a:extLst>
                <a:ext uri="{FF2B5EF4-FFF2-40B4-BE49-F238E27FC236}">
                  <a16:creationId xmlns:a16="http://schemas.microsoft.com/office/drawing/2014/main" id="{AE2E57F7-2669-4EF9-998A-9E8ECEED9C3C}"/>
                </a:ext>
              </a:extLst>
            </p:cNvPr>
            <p:cNvSpPr/>
            <p:nvPr/>
          </p:nvSpPr>
          <p:spPr>
            <a:xfrm>
              <a:off x="7603985" y="2664250"/>
              <a:ext cx="1189502" cy="270419"/>
            </a:xfrm>
            <a:prstGeom prst="roundRect">
              <a:avLst>
                <a:gd name="adj" fmla="val 6097"/>
              </a:avLst>
            </a:prstGeom>
            <a:solidFill>
              <a:srgbClr val="FDCBE4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i="1" dirty="0">
                  <a:solidFill>
                    <a:sysClr val="windowText" lastClr="000000"/>
                  </a:solidFill>
                </a:rPr>
                <a:t>Science Module</a:t>
              </a:r>
            </a:p>
          </p:txBody>
        </p:sp>
        <p:sp>
          <p:nvSpPr>
            <p:cNvPr id="69" name="Rounded Rectangle 29">
              <a:extLst>
                <a:ext uri="{FF2B5EF4-FFF2-40B4-BE49-F238E27FC236}">
                  <a16:creationId xmlns:a16="http://schemas.microsoft.com/office/drawing/2014/main" id="{42BE0E29-D234-468A-92A7-86092A14514B}"/>
                </a:ext>
              </a:extLst>
            </p:cNvPr>
            <p:cNvSpPr/>
            <p:nvPr/>
          </p:nvSpPr>
          <p:spPr>
            <a:xfrm>
              <a:off x="7609671" y="4067620"/>
              <a:ext cx="1189502" cy="401665"/>
            </a:xfrm>
            <a:prstGeom prst="roundRect">
              <a:avLst>
                <a:gd name="adj" fmla="val 6097"/>
              </a:avLst>
            </a:prstGeom>
            <a:noFill/>
            <a:ln>
              <a:solidFill>
                <a:srgbClr val="5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i="1" dirty="0">
                  <a:solidFill>
                    <a:sysClr val="windowText" lastClr="000000"/>
                  </a:solidFill>
                </a:rPr>
                <a:t>Scheduler Module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17448F0-D013-4E98-A225-5EC346A1E784}"/>
                </a:ext>
              </a:extLst>
            </p:cNvPr>
            <p:cNvCxnSpPr>
              <a:cxnSpLocks/>
              <a:stCxn id="57" idx="1"/>
              <a:endCxn id="52" idx="2"/>
            </p:cNvCxnSpPr>
            <p:nvPr/>
          </p:nvCxnSpPr>
          <p:spPr>
            <a:xfrm flipH="1" flipV="1">
              <a:off x="4317140" y="2793177"/>
              <a:ext cx="315146" cy="4334"/>
            </a:xfrm>
            <a:prstGeom prst="straightConnector1">
              <a:avLst/>
            </a:prstGeom>
            <a:ln w="28575">
              <a:solidFill>
                <a:srgbClr val="500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C1AFBE39-56A6-4187-83C0-610EDD5A758A}"/>
                </a:ext>
              </a:extLst>
            </p:cNvPr>
            <p:cNvCxnSpPr>
              <a:cxnSpLocks/>
              <a:stCxn id="54" idx="1"/>
              <a:endCxn id="121" idx="2"/>
            </p:cNvCxnSpPr>
            <p:nvPr/>
          </p:nvCxnSpPr>
          <p:spPr>
            <a:xfrm flipH="1" flipV="1">
              <a:off x="4369500" y="1921051"/>
              <a:ext cx="262786" cy="1343"/>
            </a:xfrm>
            <a:prstGeom prst="straightConnector1">
              <a:avLst/>
            </a:prstGeom>
            <a:ln w="28575">
              <a:solidFill>
                <a:srgbClr val="500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34851DF-DE32-4A89-9925-BE413631D9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0480" y="4623371"/>
              <a:ext cx="278652" cy="0"/>
            </a:xfrm>
            <a:prstGeom prst="straightConnector1">
              <a:avLst/>
            </a:prstGeom>
            <a:ln w="28575">
              <a:solidFill>
                <a:srgbClr val="5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3C35DA36-51B8-499A-AD70-ADAA49EF42E1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H="1" flipV="1">
              <a:off x="5066007" y="2797510"/>
              <a:ext cx="706844" cy="649"/>
            </a:xfrm>
            <a:prstGeom prst="straightConnector1">
              <a:avLst/>
            </a:prstGeom>
            <a:ln w="19050">
              <a:solidFill>
                <a:srgbClr val="500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3F376F7-0038-45E6-AF0E-82C25C3A8B7D}"/>
                </a:ext>
              </a:extLst>
            </p:cNvPr>
            <p:cNvCxnSpPr>
              <a:cxnSpLocks/>
              <a:stCxn id="61" idx="1"/>
            </p:cNvCxnSpPr>
            <p:nvPr/>
          </p:nvCxnSpPr>
          <p:spPr>
            <a:xfrm flipH="1">
              <a:off x="4374294" y="3802364"/>
              <a:ext cx="263931" cy="0"/>
            </a:xfrm>
            <a:prstGeom prst="straightConnector1">
              <a:avLst/>
            </a:prstGeom>
            <a:ln w="28575">
              <a:solidFill>
                <a:srgbClr val="500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30DA97F7-A4B9-4B4A-82C9-680BE1C6FF15}"/>
                </a:ext>
              </a:extLst>
            </p:cNvPr>
            <p:cNvCxnSpPr>
              <a:cxnSpLocks/>
              <a:endCxn id="61" idx="3"/>
            </p:cNvCxnSpPr>
            <p:nvPr/>
          </p:nvCxnSpPr>
          <p:spPr>
            <a:xfrm flipH="1">
              <a:off x="5069905" y="3801713"/>
              <a:ext cx="714824" cy="650"/>
            </a:xfrm>
            <a:prstGeom prst="straightConnector1">
              <a:avLst/>
            </a:prstGeom>
            <a:ln w="19050">
              <a:solidFill>
                <a:srgbClr val="500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B5E567A9-7D94-435F-B30A-AF3698785230}"/>
                </a:ext>
              </a:extLst>
            </p:cNvPr>
            <p:cNvCxnSpPr>
              <a:cxnSpLocks/>
              <a:endCxn id="63" idx="3"/>
            </p:cNvCxnSpPr>
            <p:nvPr/>
          </p:nvCxnSpPr>
          <p:spPr>
            <a:xfrm flipH="1" flipV="1">
              <a:off x="5071158" y="4623371"/>
              <a:ext cx="690864" cy="4937"/>
            </a:xfrm>
            <a:prstGeom prst="straightConnector1">
              <a:avLst/>
            </a:prstGeom>
            <a:ln w="19050">
              <a:solidFill>
                <a:srgbClr val="5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EDA38BFF-705A-4662-83DA-50B0EB829D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1555" y="4144108"/>
              <a:ext cx="1506612" cy="0"/>
            </a:xfrm>
            <a:prstGeom prst="straightConnector1">
              <a:avLst/>
            </a:prstGeom>
            <a:ln w="19050">
              <a:solidFill>
                <a:srgbClr val="500000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965B7925-B5A3-44A5-AD0D-F7E9338B1A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0727" y="4283697"/>
              <a:ext cx="1503258" cy="0"/>
            </a:xfrm>
            <a:prstGeom prst="straightConnector1">
              <a:avLst/>
            </a:prstGeom>
            <a:ln w="19050">
              <a:solidFill>
                <a:srgbClr val="5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275C2C27-9ACC-4819-ADA5-31E5421CFE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3561" y="2934669"/>
              <a:ext cx="0" cy="1132951"/>
            </a:xfrm>
            <a:prstGeom prst="straightConnector1">
              <a:avLst/>
            </a:prstGeom>
            <a:ln w="19050">
              <a:solidFill>
                <a:srgbClr val="5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F438299-3671-40A1-9966-8DA54FC62B38}"/>
                </a:ext>
              </a:extLst>
            </p:cNvPr>
            <p:cNvSpPr/>
            <p:nvPr/>
          </p:nvSpPr>
          <p:spPr>
            <a:xfrm>
              <a:off x="6138560" y="1751923"/>
              <a:ext cx="1036442" cy="3392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5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Event Handler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514A0DD-1D08-4CFF-B60F-0A2B439525E9}"/>
                </a:ext>
              </a:extLst>
            </p:cNvPr>
            <p:cNvSpPr/>
            <p:nvPr/>
          </p:nvSpPr>
          <p:spPr>
            <a:xfrm>
              <a:off x="7901144" y="1751428"/>
              <a:ext cx="1036442" cy="3392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5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Sim Start/End</a:t>
              </a:r>
            </a:p>
          </p:txBody>
        </p:sp>
        <p:cxnSp>
          <p:nvCxnSpPr>
            <p:cNvPr id="111" name="Elbow Connector 56">
              <a:extLst>
                <a:ext uri="{FF2B5EF4-FFF2-40B4-BE49-F238E27FC236}">
                  <a16:creationId xmlns:a16="http://schemas.microsoft.com/office/drawing/2014/main" id="{FFC674E5-3B79-42EB-8BFD-CBB936F7BEBD}"/>
                </a:ext>
              </a:extLst>
            </p:cNvPr>
            <p:cNvCxnSpPr>
              <a:cxnSpLocks/>
              <a:stCxn id="54" idx="3"/>
              <a:endCxn id="109" idx="1"/>
            </p:cNvCxnSpPr>
            <p:nvPr/>
          </p:nvCxnSpPr>
          <p:spPr>
            <a:xfrm flipV="1">
              <a:off x="5066007" y="1921545"/>
              <a:ext cx="1072553" cy="849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5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CFAB26CC-19D9-41AD-ADB7-C5AA2CF44B67}"/>
                </a:ext>
              </a:extLst>
            </p:cNvPr>
            <p:cNvCxnSpPr>
              <a:cxnSpLocks/>
              <a:stCxn id="110" idx="1"/>
              <a:endCxn id="109" idx="3"/>
            </p:cNvCxnSpPr>
            <p:nvPr/>
          </p:nvCxnSpPr>
          <p:spPr>
            <a:xfrm flipH="1">
              <a:off x="7175002" y="1921050"/>
              <a:ext cx="726142" cy="495"/>
            </a:xfrm>
            <a:prstGeom prst="straightConnector1">
              <a:avLst/>
            </a:prstGeom>
            <a:ln w="19050">
              <a:solidFill>
                <a:srgbClr val="50000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ounded Rectangle 29">
              <a:extLst>
                <a:ext uri="{FF2B5EF4-FFF2-40B4-BE49-F238E27FC236}">
                  <a16:creationId xmlns:a16="http://schemas.microsoft.com/office/drawing/2014/main" id="{1EF5B5F0-8F45-4201-8F47-A652ADD5EF1F}"/>
                </a:ext>
              </a:extLst>
            </p:cNvPr>
            <p:cNvSpPr/>
            <p:nvPr/>
          </p:nvSpPr>
          <p:spPr>
            <a:xfrm>
              <a:off x="6026341" y="1462230"/>
              <a:ext cx="2985658" cy="793745"/>
            </a:xfrm>
            <a:prstGeom prst="roundRect">
              <a:avLst>
                <a:gd name="adj" fmla="val 6097"/>
              </a:avLst>
            </a:prstGeom>
            <a:noFill/>
            <a:ln>
              <a:solidFill>
                <a:srgbClr val="5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i="1" dirty="0">
                  <a:solidFill>
                    <a:sysClr val="windowText" lastClr="000000"/>
                  </a:solidFill>
                </a:rPr>
                <a:t>Simulation Module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F106BE9-F87B-462D-B83A-0DFEC3AD1CE1}"/>
                </a:ext>
              </a:extLst>
            </p:cNvPr>
            <p:cNvSpPr txBox="1"/>
            <p:nvPr/>
          </p:nvSpPr>
          <p:spPr>
            <a:xfrm>
              <a:off x="7211969" y="1901473"/>
              <a:ext cx="6891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7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-Simulation Events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81CF328-2BE9-4167-AAD0-006A7B4794C8}"/>
                </a:ext>
              </a:extLst>
            </p:cNvPr>
            <p:cNvSpPr txBox="1"/>
            <p:nvPr/>
          </p:nvSpPr>
          <p:spPr>
            <a:xfrm>
              <a:off x="6338846" y="4298577"/>
              <a:ext cx="1262945" cy="4601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-Scheduled Measurement Measurements </a:t>
              </a:r>
            </a:p>
            <a:p>
              <a:r>
                <a:rPr lang="en-US" sz="7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-Measurement Requests (out)</a:t>
              </a:r>
            </a:p>
            <a:p>
              <a:r>
                <a:rPr lang="en-US" sz="7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-Planner Results (out)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06D29FB-B818-45B9-90EF-F9CA4815F31D}"/>
                </a:ext>
              </a:extLst>
            </p:cNvPr>
            <p:cNvSpPr txBox="1"/>
            <p:nvPr/>
          </p:nvSpPr>
          <p:spPr>
            <a:xfrm>
              <a:off x="8103561" y="3326607"/>
              <a:ext cx="1133317" cy="2706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-Measurement Requests</a:t>
              </a:r>
            </a:p>
            <a:p>
              <a:r>
                <a:rPr lang="en-US" sz="7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-Information Requests</a:t>
              </a:r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9EDF3ADA-9099-4966-8548-A78BC079CC63}"/>
                </a:ext>
              </a:extLst>
            </p:cNvPr>
            <p:cNvCxnSpPr>
              <a:cxnSpLocks/>
              <a:stCxn id="66" idx="1"/>
            </p:cNvCxnSpPr>
            <p:nvPr/>
          </p:nvCxnSpPr>
          <p:spPr>
            <a:xfrm flipH="1">
              <a:off x="6109783" y="2799460"/>
              <a:ext cx="1494202" cy="4967"/>
            </a:xfrm>
            <a:prstGeom prst="straightConnector1">
              <a:avLst/>
            </a:prstGeom>
            <a:ln w="19050">
              <a:solidFill>
                <a:srgbClr val="500000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8AB1FB4B-A22E-4105-A0CD-158F8A1F4848}"/>
                </a:ext>
              </a:extLst>
            </p:cNvPr>
            <p:cNvSpPr/>
            <p:nvPr/>
          </p:nvSpPr>
          <p:spPr>
            <a:xfrm>
              <a:off x="4638225" y="4107207"/>
              <a:ext cx="431680" cy="21132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5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SUB</a:t>
              </a:r>
            </a:p>
          </p:txBody>
        </p:sp>
        <p:cxnSp>
          <p:nvCxnSpPr>
            <p:cNvPr id="119" name="Straight Arrow Connector 40">
              <a:extLst>
                <a:ext uri="{FF2B5EF4-FFF2-40B4-BE49-F238E27FC236}">
                  <a16:creationId xmlns:a16="http://schemas.microsoft.com/office/drawing/2014/main" id="{67CCA0C0-9C32-44F4-A253-141031D027A6}"/>
                </a:ext>
              </a:extLst>
            </p:cNvPr>
            <p:cNvCxnSpPr>
              <a:cxnSpLocks/>
              <a:stCxn id="118" idx="1"/>
            </p:cNvCxnSpPr>
            <p:nvPr/>
          </p:nvCxnSpPr>
          <p:spPr>
            <a:xfrm rot="10800000">
              <a:off x="4488189" y="3817726"/>
              <a:ext cx="150037" cy="395143"/>
            </a:xfrm>
            <a:prstGeom prst="bentConnector2">
              <a:avLst/>
            </a:prstGeom>
            <a:ln w="28575">
              <a:solidFill>
                <a:srgbClr val="500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40">
              <a:extLst>
                <a:ext uri="{FF2B5EF4-FFF2-40B4-BE49-F238E27FC236}">
                  <a16:creationId xmlns:a16="http://schemas.microsoft.com/office/drawing/2014/main" id="{0F67EAEA-F1E6-472F-9011-9FCA643ECE2A}"/>
                </a:ext>
              </a:extLst>
            </p:cNvPr>
            <p:cNvCxnSpPr>
              <a:cxnSpLocks/>
              <a:endCxn id="118" idx="3"/>
            </p:cNvCxnSpPr>
            <p:nvPr/>
          </p:nvCxnSpPr>
          <p:spPr>
            <a:xfrm rot="10800000" flipV="1">
              <a:off x="5069906" y="3804676"/>
              <a:ext cx="724621" cy="408191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500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ounded Rectangle 30">
              <a:extLst>
                <a:ext uri="{FF2B5EF4-FFF2-40B4-BE49-F238E27FC236}">
                  <a16:creationId xmlns:a16="http://schemas.microsoft.com/office/drawing/2014/main" id="{186C0F68-BF15-4754-BB3F-DF6EAFACA1FE}"/>
                </a:ext>
              </a:extLst>
            </p:cNvPr>
            <p:cNvSpPr/>
            <p:nvPr/>
          </p:nvSpPr>
          <p:spPr>
            <a:xfrm rot="16200000">
              <a:off x="3731993" y="1695595"/>
              <a:ext cx="824102" cy="45091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5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</a:rPr>
                <a:t>Sim Manager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40F74BF-F7AE-4FBA-88F7-58F2B9DC7CB8}"/>
                </a:ext>
              </a:extLst>
            </p:cNvPr>
            <p:cNvSpPr/>
            <p:nvPr/>
          </p:nvSpPr>
          <p:spPr>
            <a:xfrm>
              <a:off x="4629133" y="5072591"/>
              <a:ext cx="433721" cy="21132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5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PUSH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23" name="Rounded Rectangle 30">
              <a:extLst>
                <a:ext uri="{FF2B5EF4-FFF2-40B4-BE49-F238E27FC236}">
                  <a16:creationId xmlns:a16="http://schemas.microsoft.com/office/drawing/2014/main" id="{10965B54-B942-461A-B0BC-3F0ACAB0015F}"/>
                </a:ext>
              </a:extLst>
            </p:cNvPr>
            <p:cNvSpPr/>
            <p:nvPr/>
          </p:nvSpPr>
          <p:spPr>
            <a:xfrm rot="16200000">
              <a:off x="3738474" y="5250101"/>
              <a:ext cx="805932" cy="45091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5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Results Logger</a:t>
              </a:r>
            </a:p>
          </p:txBody>
        </p:sp>
        <p:cxnSp>
          <p:nvCxnSpPr>
            <p:cNvPr id="124" name="Straight Arrow Connector 40">
              <a:extLst>
                <a:ext uri="{FF2B5EF4-FFF2-40B4-BE49-F238E27FC236}">
                  <a16:creationId xmlns:a16="http://schemas.microsoft.com/office/drawing/2014/main" id="{B491E858-6BF5-4E20-A31B-08168A08697B}"/>
                </a:ext>
              </a:extLst>
            </p:cNvPr>
            <p:cNvCxnSpPr>
              <a:cxnSpLocks/>
              <a:stCxn id="123" idx="2"/>
              <a:endCxn id="122" idx="1"/>
            </p:cNvCxnSpPr>
            <p:nvPr/>
          </p:nvCxnSpPr>
          <p:spPr>
            <a:xfrm flipV="1">
              <a:off x="4366896" y="5178252"/>
              <a:ext cx="262237" cy="297305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500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E5F19084-5E1D-4ACE-8310-D3DEFF1D1F3D}"/>
                </a:ext>
              </a:extLst>
            </p:cNvPr>
            <p:cNvSpPr txBox="1"/>
            <p:nvPr/>
          </p:nvSpPr>
          <p:spPr>
            <a:xfrm>
              <a:off x="6335432" y="3728149"/>
              <a:ext cx="1341629" cy="365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-Agent State</a:t>
              </a:r>
            </a:p>
            <a:p>
              <a:r>
                <a:rPr lang="en-US" sz="7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-Planner Results (in)</a:t>
              </a:r>
            </a:p>
            <a:p>
              <a:r>
                <a:rPr lang="en-US" sz="7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-Measurement Requests (in)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98159E8-7DB3-45D4-A4AD-0D9FC463F44F}"/>
                </a:ext>
              </a:extLst>
            </p:cNvPr>
            <p:cNvSpPr txBox="1"/>
            <p:nvPr/>
          </p:nvSpPr>
          <p:spPr>
            <a:xfrm>
              <a:off x="6344583" y="2919973"/>
              <a:ext cx="1075779" cy="175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-Measurement Data (out)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8D813D87-0F37-48E4-883D-BCEB45F346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0725" y="2903171"/>
              <a:ext cx="1503258" cy="0"/>
            </a:xfrm>
            <a:prstGeom prst="straightConnector1">
              <a:avLst/>
            </a:prstGeom>
            <a:ln w="19050">
              <a:solidFill>
                <a:srgbClr val="5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EAD5C9C-09EA-4DB6-A7D6-8CCA51C8BA93}"/>
                </a:ext>
              </a:extLst>
            </p:cNvPr>
            <p:cNvSpPr txBox="1"/>
            <p:nvPr/>
          </p:nvSpPr>
          <p:spPr>
            <a:xfrm>
              <a:off x="6338846" y="2427771"/>
              <a:ext cx="1208050" cy="365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-Measurement Results (from self or other agents)</a:t>
              </a:r>
            </a:p>
            <a:p>
              <a:r>
                <a:rPr lang="en-US" sz="7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-Information Request</a:t>
              </a: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017752AA-1EF1-4666-BAB7-7710E706BF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2854" y="5173314"/>
              <a:ext cx="690864" cy="4937"/>
            </a:xfrm>
            <a:prstGeom prst="straightConnector1">
              <a:avLst/>
            </a:prstGeom>
            <a:ln w="19050">
              <a:solidFill>
                <a:srgbClr val="5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3B99987E-6E11-406C-9489-6E4DD520CFBB}"/>
              </a:ext>
            </a:extLst>
          </p:cNvPr>
          <p:cNvSpPr txBox="1"/>
          <p:nvPr/>
        </p:nvSpPr>
        <p:spPr>
          <a:xfrm>
            <a:off x="5216657" y="5907900"/>
            <a:ext cx="2595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DMAS Agent Node Framework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C7961B4A-DD52-4F66-9AA9-B728D1718F9C}"/>
              </a:ext>
            </a:extLst>
          </p:cNvPr>
          <p:cNvSpPr txBox="1">
            <a:spLocks/>
          </p:cNvSpPr>
          <p:nvPr/>
        </p:nvSpPr>
        <p:spPr bwMode="auto">
          <a:xfrm>
            <a:off x="199663" y="2185172"/>
            <a:ext cx="3406558" cy="336821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900" b="1" kern="0" dirty="0"/>
              <a:t>Desired Capabilities:</a:t>
            </a:r>
          </a:p>
          <a:p>
            <a:pPr marL="0" indent="0">
              <a:buNone/>
            </a:pPr>
            <a:r>
              <a:rPr lang="en-US" sz="900" i="1" kern="0" dirty="0"/>
              <a:t>Consider Agent capabilities</a:t>
            </a:r>
          </a:p>
          <a:p>
            <a:pPr marL="130969" indent="-130969">
              <a:buFont typeface="Arial" panose="020B0604020202020204" pitchFamily="34" charset="0"/>
              <a:buChar char="•"/>
            </a:pPr>
            <a:r>
              <a:rPr lang="en-US" sz="900" kern="0" dirty="0"/>
              <a:t>Use Knowledge-Base to inform whether the agent can perform a measurement</a:t>
            </a:r>
            <a:endParaRPr lang="en-US" sz="900" i="1" kern="0" dirty="0"/>
          </a:p>
          <a:p>
            <a:pPr marL="0" indent="0">
              <a:buNone/>
            </a:pPr>
            <a:endParaRPr lang="en-US" sz="900" i="1" kern="0" dirty="0"/>
          </a:p>
          <a:p>
            <a:pPr marL="0" indent="0">
              <a:buNone/>
            </a:pPr>
            <a:r>
              <a:rPr lang="en-US" sz="900" i="1" kern="0" dirty="0"/>
              <a:t>Consider agent’s current and future state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kern="0" dirty="0"/>
              <a:t>Use engineering module for current state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kern="0" dirty="0"/>
              <a:t>Predict agent state as proposed scheduled actions are being performed</a:t>
            </a:r>
            <a:endParaRPr lang="en-US" sz="900" i="1" kern="0" dirty="0"/>
          </a:p>
          <a:p>
            <a:pPr marL="0" indent="0">
              <a:buNone/>
            </a:pPr>
            <a:endParaRPr lang="en-US" sz="900" i="1" kern="0" dirty="0"/>
          </a:p>
          <a:p>
            <a:pPr marL="0" indent="0">
              <a:buNone/>
            </a:pPr>
            <a:r>
              <a:rPr lang="en-US" sz="900" i="1" kern="0" dirty="0"/>
              <a:t>Schedule measurements as to maximize scientific value and minimize 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kern="0" dirty="0"/>
              <a:t>Quantify the predicted scientific value of a measurement and schedule accordingly</a:t>
            </a:r>
            <a:r>
              <a:rPr lang="en-US" sz="900" i="1" kern="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kern="0" dirty="0"/>
              <a:t>Contain some sort of cost model that weighs down the value of measurements. Can be tied to the engineering cost of performing measurements</a:t>
            </a:r>
            <a:endParaRPr lang="en-US" sz="900" i="1" kern="0" dirty="0"/>
          </a:p>
          <a:p>
            <a:pPr marL="0" indent="0">
              <a:buNone/>
            </a:pPr>
            <a:endParaRPr lang="en-US" sz="900" i="1" kern="0" dirty="0"/>
          </a:p>
          <a:p>
            <a:pPr marL="0" indent="0">
              <a:buNone/>
            </a:pPr>
            <a:r>
              <a:rPr lang="en-US" sz="900" i="1" kern="0" dirty="0"/>
              <a:t>Publish and receive results to and from other agent if scheduling algorithm require collaboration with other agents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C63897-4455-4A1D-BA0B-52455B2AFDD2}"/>
              </a:ext>
            </a:extLst>
          </p:cNvPr>
          <p:cNvSpPr txBox="1"/>
          <p:nvPr/>
        </p:nvSpPr>
        <p:spPr>
          <a:xfrm>
            <a:off x="199663" y="1743356"/>
            <a:ext cx="3406558" cy="36933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900" b="1" dirty="0"/>
              <a:t>Objective</a:t>
            </a:r>
            <a:r>
              <a:rPr lang="en-US" sz="900" dirty="0"/>
              <a:t>: Schedule measurement requests according to the agent’s measurement capabilities and state</a:t>
            </a:r>
          </a:p>
        </p:txBody>
      </p:sp>
    </p:spTree>
    <p:extLst>
      <p:ext uri="{BB962C8B-B14F-4D97-AF65-F5344CB8AC3E}">
        <p14:creationId xmlns:p14="http://schemas.microsoft.com/office/powerpoint/2010/main" val="344211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eneva"/>
        <a:ea typeface=""/>
        <a:cs typeface=""/>
      </a:majorFont>
      <a:minorFont>
        <a:latin typeface="Gene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52763</TotalTime>
  <Words>4596</Words>
  <Application>Microsoft Office PowerPoint</Application>
  <PresentationFormat>On-screen Show (4:3)</PresentationFormat>
  <Paragraphs>1313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ＭＳ Ｐゴシック</vt:lpstr>
      <vt:lpstr>Arial</vt:lpstr>
      <vt:lpstr>Calibri</vt:lpstr>
      <vt:lpstr>Cambria Math</vt:lpstr>
      <vt:lpstr>Geneva</vt:lpstr>
      <vt:lpstr>Geneva (Body)</vt:lpstr>
      <vt:lpstr>Times New Roman</vt:lpstr>
      <vt:lpstr>Default Design</vt:lpstr>
      <vt:lpstr>3D-CHESS: Decentralized, Distributed, Dynamic, and Context-aware Heterogeneous Sensor Systems</vt:lpstr>
      <vt:lpstr>3D-CHESS Architecture Overview</vt:lpstr>
      <vt:lpstr>Agent node architecture</vt:lpstr>
      <vt:lpstr>Agent node architecture Engineering Module</vt:lpstr>
      <vt:lpstr>Agent node architecture Engineering Module</vt:lpstr>
      <vt:lpstr>Agent node architecture Scheduler Module</vt:lpstr>
      <vt:lpstr>Scheduler Module</vt:lpstr>
      <vt:lpstr>Scheduler Module</vt:lpstr>
      <vt:lpstr>Agent node architecture Science Module</vt:lpstr>
      <vt:lpstr>Science Module</vt:lpstr>
      <vt:lpstr>Science Module</vt:lpstr>
      <vt:lpstr>Science Module – Chl example</vt:lpstr>
      <vt:lpstr>backup</vt:lpstr>
      <vt:lpstr>Engineering Module - Plan Execution </vt:lpstr>
      <vt:lpstr>Engineering Module - Plan Execution </vt:lpstr>
      <vt:lpstr>Engineering Module - Plan Execution </vt:lpstr>
      <vt:lpstr>Engineering Module - Plan Execution </vt:lpstr>
      <vt:lpstr>Engineering Module - Plan Execution </vt:lpstr>
      <vt:lpstr>Engineering Module - Plan Execution </vt:lpstr>
      <vt:lpstr>Engineering Module - Plan Execution </vt:lpstr>
      <vt:lpstr>Engineering Module - Plan Execution </vt:lpstr>
      <vt:lpstr>Engineering Module - Plan Execution </vt:lpstr>
      <vt:lpstr>Engineering Module - Plan Execution </vt:lpstr>
      <vt:lpstr>Engineering Module - Plan Execution </vt:lpstr>
      <vt:lpstr>Engineering Module - Plan Execution </vt:lpstr>
      <vt:lpstr>Engineering Module - Plan Execution </vt:lpstr>
      <vt:lpstr>Engineering Module - Plan Execution </vt:lpstr>
      <vt:lpstr>Engineering Module - Plan Execution </vt:lpstr>
      <vt:lpstr>Engineering Module - Plan Execution </vt:lpstr>
      <vt:lpstr>Engineering Module - Plan Execution </vt:lpstr>
      <vt:lpstr>Engineering Module - Plan Execution </vt:lpstr>
      <vt:lpstr>Engineering Module - Plan Execution </vt:lpstr>
      <vt:lpstr>Engineering Module - Plan Execution </vt:lpstr>
      <vt:lpstr>Engineering Module - Plan Execution </vt:lpstr>
      <vt:lpstr>Engineering Module - Plan Execution </vt:lpstr>
      <vt:lpstr>Engineering Module - Plan Execution </vt:lpstr>
      <vt:lpstr>Engineering Module - Plan Execution </vt:lpstr>
      <vt:lpstr>Engineering Module - Plan Execution </vt:lpstr>
    </vt:vector>
  </TitlesOfParts>
  <Company>Jet Propulsion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Financial Charts for Reviews</dc:title>
  <dc:creator>Dan Clewley</dc:creator>
  <cp:lastModifiedBy>Alan Aguilar</cp:lastModifiedBy>
  <cp:revision>1110</cp:revision>
  <cp:lastPrinted>2010-05-10T18:47:30Z</cp:lastPrinted>
  <dcterms:created xsi:type="dcterms:W3CDTF">2010-12-13T03:48:50Z</dcterms:created>
  <dcterms:modified xsi:type="dcterms:W3CDTF">2023-01-25T23:54:07Z</dcterms:modified>
</cp:coreProperties>
</file>