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3792" y="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3B76-A367-44C5-AFD3-E442CABB927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996D-05B8-43B8-A7C4-B99E7EBD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3B76-A367-44C5-AFD3-E442CABB927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996D-05B8-43B8-A7C4-B99E7EBD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3B76-A367-44C5-AFD3-E442CABB927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996D-05B8-43B8-A7C4-B99E7EBD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3B76-A367-44C5-AFD3-E442CABB927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996D-05B8-43B8-A7C4-B99E7EBD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7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3B76-A367-44C5-AFD3-E442CABB927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996D-05B8-43B8-A7C4-B99E7EBD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3B76-A367-44C5-AFD3-E442CABB927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996D-05B8-43B8-A7C4-B99E7EBD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3B76-A367-44C5-AFD3-E442CABB927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996D-05B8-43B8-A7C4-B99E7EBD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3B76-A367-44C5-AFD3-E442CABB927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996D-05B8-43B8-A7C4-B99E7EBD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3B76-A367-44C5-AFD3-E442CABB927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996D-05B8-43B8-A7C4-B99E7EBD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4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3B76-A367-44C5-AFD3-E442CABB927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996D-05B8-43B8-A7C4-B99E7EBD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3B76-A367-44C5-AFD3-E442CABB927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996D-05B8-43B8-A7C4-B99E7EBD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3B76-A367-44C5-AFD3-E442CABB927E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D996D-05B8-43B8-A7C4-B99E7EBD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1" y="219756"/>
            <a:ext cx="11698514" cy="65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4"/>
            <a:ext cx="11785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SEAK1</dc:creator>
  <cp:lastModifiedBy>SEAK1</cp:lastModifiedBy>
  <cp:revision>1</cp:revision>
  <dcterms:created xsi:type="dcterms:W3CDTF">2016-06-23T15:55:28Z</dcterms:created>
  <dcterms:modified xsi:type="dcterms:W3CDTF">2016-06-23T15:55:49Z</dcterms:modified>
</cp:coreProperties>
</file>