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3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9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5C7D-4CD2-4A15-B0E1-0E86E62E9782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5D58-4D59-458C-B105-E9D822D69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vs. </a:t>
            </a:r>
            <a:r>
              <a:rPr lang="en-US" dirty="0" err="1" smtClean="0"/>
              <a:t>Orekit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smtClean="0"/>
              <a:t>J2 (No lunar/solar gravity, drag)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100" b="1" dirty="0"/>
              <a:t> Access        Start Time (UTCG)           Stop Time (UTCG)        Duration (sec)</a:t>
            </a:r>
          </a:p>
          <a:p>
            <a:r>
              <a:rPr lang="en-US" sz="1100" b="1" dirty="0"/>
              <a:t>                  ------    ------------------------    ------------------------    --------------</a:t>
            </a:r>
          </a:p>
          <a:p>
            <a:r>
              <a:rPr lang="nl-NL" sz="1100" b="1" dirty="0"/>
              <a:t>                       1     2 Jan 2004 </a:t>
            </a:r>
            <a:r>
              <a:rPr lang="nl-NL" sz="1100" b="1" dirty="0">
                <a:solidFill>
                  <a:srgbClr val="FF0000"/>
                </a:solidFill>
              </a:rPr>
              <a:t>14:04:20.950</a:t>
            </a:r>
            <a:r>
              <a:rPr lang="nl-NL" sz="1100" b="1" dirty="0"/>
              <a:t>     2 Jan 2004 14:08:53.575           272.625</a:t>
            </a:r>
          </a:p>
          <a:p>
            <a:r>
              <a:rPr lang="nl-NL" sz="1100" b="1" dirty="0"/>
              <a:t>                       2     3 Jan 2004 </a:t>
            </a:r>
            <a:r>
              <a:rPr lang="nl-NL" sz="1100" b="1" dirty="0">
                <a:solidFill>
                  <a:srgbClr val="FF0000"/>
                </a:solidFill>
              </a:rPr>
              <a:t>01:57:17.078</a:t>
            </a:r>
            <a:r>
              <a:rPr lang="nl-NL" sz="1100" b="1" dirty="0"/>
              <a:t>     3 Jan 2004 01:59:44.256           147.177</a:t>
            </a:r>
          </a:p>
          <a:p>
            <a:r>
              <a:rPr lang="nl-NL" sz="1100" b="1" dirty="0"/>
              <a:t>                       3     3 Jan 2004 </a:t>
            </a:r>
            <a:r>
              <a:rPr lang="nl-NL" sz="1100" b="1" dirty="0">
                <a:solidFill>
                  <a:srgbClr val="FF0000"/>
                </a:solidFill>
              </a:rPr>
              <a:t>14:14:17.792</a:t>
            </a:r>
            <a:r>
              <a:rPr lang="nl-NL" sz="1100" b="1" dirty="0"/>
              <a:t>     3 Jan 2004 14:18:32.302           254.510</a:t>
            </a:r>
          </a:p>
          <a:p>
            <a:r>
              <a:rPr lang="nl-NL" sz="1100" b="1" dirty="0"/>
              <a:t>                       4     4 Jan 2004 </a:t>
            </a:r>
            <a:r>
              <a:rPr lang="nl-NL" sz="1100" b="1" dirty="0">
                <a:solidFill>
                  <a:srgbClr val="FF0000"/>
                </a:solidFill>
              </a:rPr>
              <a:t>02:06:28.083</a:t>
            </a:r>
            <a:r>
              <a:rPr lang="nl-NL" sz="1100" b="1" dirty="0"/>
              <a:t>     4 Jan 2004 02:10:10.887           222.804</a:t>
            </a:r>
          </a:p>
          <a:p>
            <a:r>
              <a:rPr lang="nl-NL" sz="1100" b="1" dirty="0"/>
              <a:t>                       5     4 Jan 2004 </a:t>
            </a:r>
            <a:r>
              <a:rPr lang="nl-NL" sz="1100" b="1" dirty="0">
                <a:solidFill>
                  <a:srgbClr val="FF0000"/>
                </a:solidFill>
              </a:rPr>
              <a:t>14:24:27.155</a:t>
            </a:r>
            <a:r>
              <a:rPr lang="nl-NL" sz="1100" b="1" dirty="0"/>
              <a:t>     4 Jan 2004 14:27:59.660           212.505</a:t>
            </a:r>
          </a:p>
          <a:p>
            <a:r>
              <a:rPr lang="nl-NL" sz="1100" b="1" dirty="0"/>
              <a:t>                       6     5 Jan 2004 </a:t>
            </a:r>
            <a:r>
              <a:rPr lang="nl-NL" sz="1100" b="1" dirty="0">
                <a:solidFill>
                  <a:srgbClr val="FF0000"/>
                </a:solidFill>
              </a:rPr>
              <a:t>02:15:57.987</a:t>
            </a:r>
            <a:r>
              <a:rPr lang="nl-NL" sz="1100" b="1" dirty="0"/>
              <a:t>     5 Jan 2004 02:20:17.491           259.504</a:t>
            </a:r>
          </a:p>
          <a:p>
            <a:r>
              <a:rPr lang="nl-NL" sz="1100" b="1" dirty="0"/>
              <a:t>                       7     5 Jan 2004 </a:t>
            </a:r>
            <a:r>
              <a:rPr lang="nl-NL" sz="1100" b="1" dirty="0">
                <a:solidFill>
                  <a:srgbClr val="FF0000"/>
                </a:solidFill>
              </a:rPr>
              <a:t>14:35:00.660</a:t>
            </a:r>
            <a:r>
              <a:rPr lang="nl-NL" sz="1100" b="1" dirty="0"/>
              <a:t>     5 Jan 2004 14:37:04.004           123.343</a:t>
            </a:r>
          </a:p>
          <a:p>
            <a:r>
              <a:rPr lang="nl-NL" sz="1100" b="1" dirty="0"/>
              <a:t>                       8     6 Jan 2004 </a:t>
            </a:r>
            <a:r>
              <a:rPr lang="nl-NL" sz="1100" b="1" dirty="0">
                <a:solidFill>
                  <a:srgbClr val="FF0000"/>
                </a:solidFill>
              </a:rPr>
              <a:t>02:25:38.467</a:t>
            </a:r>
            <a:r>
              <a:rPr lang="nl-NL" sz="1100" b="1" dirty="0"/>
              <a:t>     6 Jan 2004 02:30:12.358           273.892</a:t>
            </a:r>
          </a:p>
          <a:p>
            <a:r>
              <a:rPr lang="nl-NL" sz="1100" b="1" dirty="0"/>
              <a:t>                       9     7 Jan 2004 </a:t>
            </a:r>
            <a:r>
              <a:rPr lang="nl-NL" sz="1100" b="1" dirty="0">
                <a:solidFill>
                  <a:srgbClr val="FF0000"/>
                </a:solidFill>
              </a:rPr>
              <a:t>02:35:27.514</a:t>
            </a:r>
            <a:r>
              <a:rPr lang="nl-NL" sz="1100" b="1" dirty="0"/>
              <a:t>     7 Jan 2004 02:39:57.464           269.950</a:t>
            </a:r>
          </a:p>
          <a:p>
            <a:r>
              <a:rPr lang="nl-NL" sz="1100" b="1" dirty="0"/>
              <a:t>                      10     8 Jan 2004 </a:t>
            </a:r>
            <a:r>
              <a:rPr lang="nl-NL" sz="1100" b="1" dirty="0">
                <a:solidFill>
                  <a:srgbClr val="FF0000"/>
                </a:solidFill>
              </a:rPr>
              <a:t>02:45:25.379</a:t>
            </a:r>
            <a:r>
              <a:rPr lang="nl-NL" sz="1100" b="1" dirty="0"/>
              <a:t>     8 Jan 2004 02:49:32.511   </a:t>
            </a:r>
            <a:r>
              <a:rPr lang="nl-NL" sz="1100" b="1" dirty="0" smtClean="0"/>
              <a:t>       </a:t>
            </a:r>
            <a:r>
              <a:rPr lang="nl-NL" sz="1100" b="1" dirty="0"/>
              <a:t>247.132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</a:t>
            </a:r>
            <a:r>
              <a:rPr lang="en-US" dirty="0" err="1" smtClean="0"/>
              <a:t>EcksteinHechler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Visibility on station1 begins at 2004-01-02T</a:t>
            </a:r>
            <a:r>
              <a:rPr lang="en-US" u="sng" dirty="0">
                <a:solidFill>
                  <a:srgbClr val="FF0000"/>
                </a:solidFill>
              </a:rPr>
              <a:t>14:02:37.950</a:t>
            </a:r>
          </a:p>
          <a:p>
            <a:r>
              <a:rPr lang="en-US" dirty="0"/>
              <a:t> Visibility on station1 begins at 2004-01-03T</a:t>
            </a:r>
            <a:r>
              <a:rPr lang="en-US" u="sng" dirty="0">
                <a:solidFill>
                  <a:srgbClr val="FF0000"/>
                </a:solidFill>
              </a:rPr>
              <a:t>01:54:35.994</a:t>
            </a:r>
          </a:p>
          <a:p>
            <a:r>
              <a:rPr lang="en-US" dirty="0"/>
              <a:t> Visibility on station1 begins at 2004-01-03T</a:t>
            </a:r>
            <a:r>
              <a:rPr lang="en-US" u="sng" dirty="0">
                <a:solidFill>
                  <a:srgbClr val="FF0000"/>
                </a:solidFill>
              </a:rPr>
              <a:t>14:09:37.800</a:t>
            </a:r>
          </a:p>
          <a:p>
            <a:r>
              <a:rPr lang="en-US" dirty="0"/>
              <a:t> Visibility on station1 begins at 2004-01-04T</a:t>
            </a:r>
            <a:r>
              <a:rPr lang="en-US" u="sng" dirty="0">
                <a:solidFill>
                  <a:srgbClr val="FF0000"/>
                </a:solidFill>
              </a:rPr>
              <a:t>02:00:49.782</a:t>
            </a:r>
          </a:p>
          <a:p>
            <a:r>
              <a:rPr lang="en-US" dirty="0"/>
              <a:t> Visibility on station1 begins at 2004-01-04T</a:t>
            </a:r>
            <a:r>
              <a:rPr lang="en-US" u="sng" dirty="0">
                <a:solidFill>
                  <a:srgbClr val="FF0000"/>
                </a:solidFill>
              </a:rPr>
              <a:t>14:16:43.016</a:t>
            </a:r>
          </a:p>
          <a:p>
            <a:r>
              <a:rPr lang="en-US" dirty="0"/>
              <a:t> Visibility on station1 begins at 2004-01-05T</a:t>
            </a:r>
            <a:r>
              <a:rPr lang="en-US" u="sng" dirty="0">
                <a:solidFill>
                  <a:srgbClr val="FF0000"/>
                </a:solidFill>
              </a:rPr>
              <a:t>02:07:23.850</a:t>
            </a:r>
          </a:p>
          <a:p>
            <a:r>
              <a:rPr lang="en-US" dirty="0"/>
              <a:t> Visibility on station1 begins at 2004-01-05T</a:t>
            </a:r>
            <a:r>
              <a:rPr lang="en-US" u="sng" dirty="0">
                <a:solidFill>
                  <a:srgbClr val="FF0000"/>
                </a:solidFill>
              </a:rPr>
              <a:t>14:23:54.979</a:t>
            </a:r>
          </a:p>
          <a:p>
            <a:r>
              <a:rPr lang="en-US" dirty="0"/>
              <a:t> Visibility on station1 begins at 2004-01-06T</a:t>
            </a:r>
            <a:r>
              <a:rPr lang="en-US" u="sng" dirty="0">
                <a:solidFill>
                  <a:srgbClr val="FF0000"/>
                </a:solidFill>
              </a:rPr>
              <a:t>02:14:06.444</a:t>
            </a:r>
          </a:p>
          <a:p>
            <a:r>
              <a:rPr lang="en-US" dirty="0"/>
              <a:t> Visibility on station1 begins at 2004-01-06T</a:t>
            </a:r>
            <a:r>
              <a:rPr lang="en-US" u="sng" dirty="0">
                <a:solidFill>
                  <a:srgbClr val="FF0000"/>
                </a:solidFill>
              </a:rPr>
              <a:t>14:31:17.461</a:t>
            </a:r>
          </a:p>
          <a:p>
            <a:r>
              <a:rPr lang="en-US" dirty="0"/>
              <a:t> Visibility on station1 begins at 2004-01-07T</a:t>
            </a:r>
            <a:r>
              <a:rPr lang="en-US" u="sng" dirty="0">
                <a:solidFill>
                  <a:srgbClr val="FF0000"/>
                </a:solidFill>
              </a:rPr>
              <a:t>02:20:54.726</a:t>
            </a:r>
          </a:p>
          <a:p>
            <a:r>
              <a:rPr lang="en-US" dirty="0"/>
              <a:t> Visibility on station1 begins at 2004-01-08T</a:t>
            </a:r>
            <a:r>
              <a:rPr lang="en-US" u="sng" dirty="0">
                <a:solidFill>
                  <a:srgbClr val="FF0000"/>
                </a:solidFill>
              </a:rPr>
              <a:t>02:27:47.603</a:t>
            </a:r>
          </a:p>
          <a:p>
            <a:r>
              <a:rPr lang="en-US" dirty="0"/>
              <a:t> Final state : 604800.0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1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vs. </a:t>
            </a:r>
            <a:r>
              <a:rPr lang="en-US" dirty="0" err="1" smtClean="0"/>
              <a:t>Orekit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smtClean="0"/>
              <a:t>J4 (No lunar/solar gravity, drag)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100" b="1" dirty="0"/>
              <a:t> Access        Start Time (UTCG)           Stop Time (UTCG)        Duration (sec)</a:t>
            </a:r>
          </a:p>
          <a:p>
            <a:r>
              <a:rPr lang="en-US" sz="1100" b="1" dirty="0"/>
              <a:t>                  ------    ------------------------    ------------------------    --------------</a:t>
            </a:r>
          </a:p>
          <a:p>
            <a:r>
              <a:rPr lang="nl-NL" sz="1100" b="1" dirty="0"/>
              <a:t>                       1     2 Jan 2004 </a:t>
            </a:r>
            <a:r>
              <a:rPr lang="nl-NL" sz="1100" b="1" dirty="0">
                <a:solidFill>
                  <a:srgbClr val="FF0000"/>
                </a:solidFill>
              </a:rPr>
              <a:t>14:04:20.915</a:t>
            </a:r>
            <a:r>
              <a:rPr lang="nl-NL" sz="1100" b="1" dirty="0"/>
              <a:t>     2 Jan 2004 14:08:53.548           272.632</a:t>
            </a:r>
          </a:p>
          <a:p>
            <a:r>
              <a:rPr lang="nl-NL" sz="1100" b="1" dirty="0"/>
              <a:t>                       2     3 Jan 2004 </a:t>
            </a:r>
            <a:r>
              <a:rPr lang="nl-NL" sz="1100" b="1" dirty="0">
                <a:solidFill>
                  <a:srgbClr val="FF0000"/>
                </a:solidFill>
              </a:rPr>
              <a:t>01:57:17.109</a:t>
            </a:r>
            <a:r>
              <a:rPr lang="nl-NL" sz="1100" b="1" dirty="0"/>
              <a:t>     3 Jan 2004 01:59:44.107           146.998</a:t>
            </a:r>
          </a:p>
          <a:p>
            <a:r>
              <a:rPr lang="nl-NL" sz="1100" b="1" dirty="0"/>
              <a:t>                       3     3 Jan 2004 </a:t>
            </a:r>
            <a:r>
              <a:rPr lang="nl-NL" sz="1100" b="1" dirty="0">
                <a:solidFill>
                  <a:srgbClr val="FF0000"/>
                </a:solidFill>
              </a:rPr>
              <a:t>14:14:17.676</a:t>
            </a:r>
            <a:r>
              <a:rPr lang="nl-NL" sz="1100" b="1" dirty="0"/>
              <a:t>     3 Jan 2004 14:18:32.251           254.575</a:t>
            </a:r>
          </a:p>
          <a:p>
            <a:r>
              <a:rPr lang="nl-NL" sz="1100" b="1" dirty="0"/>
              <a:t>                       4     4 Jan 2004 </a:t>
            </a:r>
            <a:r>
              <a:rPr lang="nl-NL" sz="1100" b="1" dirty="0">
                <a:solidFill>
                  <a:srgbClr val="FF0000"/>
                </a:solidFill>
              </a:rPr>
              <a:t>02:06:28.050</a:t>
            </a:r>
            <a:r>
              <a:rPr lang="nl-NL" sz="1100" b="1" dirty="0"/>
              <a:t>     4 Jan 2004 02:10:10.698           222.648</a:t>
            </a:r>
          </a:p>
          <a:p>
            <a:r>
              <a:rPr lang="nl-NL" sz="1100" b="1" dirty="0"/>
              <a:t>                       5     4 Jan 2004 </a:t>
            </a:r>
            <a:r>
              <a:rPr lang="nl-NL" sz="1100" b="1" dirty="0">
                <a:solidFill>
                  <a:srgbClr val="FF0000"/>
                </a:solidFill>
              </a:rPr>
              <a:t>14:24:26.908</a:t>
            </a:r>
            <a:r>
              <a:rPr lang="nl-NL" sz="1100" b="1" dirty="0"/>
              <a:t>     4 Jan 2004 14:27:59.631           212.724</a:t>
            </a:r>
          </a:p>
          <a:p>
            <a:r>
              <a:rPr lang="nl-NL" sz="1100" b="1" dirty="0" smtClean="0"/>
              <a:t>                       6     5 Jan 2004 </a:t>
            </a:r>
            <a:r>
              <a:rPr lang="nl-NL" sz="1100" b="1" dirty="0" smtClean="0">
                <a:solidFill>
                  <a:srgbClr val="FF0000"/>
                </a:solidFill>
              </a:rPr>
              <a:t>02:15:57.881</a:t>
            </a:r>
            <a:r>
              <a:rPr lang="nl-NL" sz="1100" b="1" dirty="0" smtClean="0"/>
              <a:t>     5 Jan 2004 02:20:17.275           259.394</a:t>
            </a:r>
          </a:p>
          <a:p>
            <a:r>
              <a:rPr lang="nl-NL" sz="1100" b="1" dirty="0" smtClean="0"/>
              <a:t>                       </a:t>
            </a:r>
            <a:r>
              <a:rPr lang="nl-NL" sz="1100" b="1" dirty="0"/>
              <a:t>7     5 Jan 2004 </a:t>
            </a:r>
            <a:r>
              <a:rPr lang="nl-NL" sz="1100" b="1" dirty="0">
                <a:solidFill>
                  <a:srgbClr val="FF0000"/>
                </a:solidFill>
              </a:rPr>
              <a:t>14:35:00.096</a:t>
            </a:r>
            <a:r>
              <a:rPr lang="nl-NL" sz="1100" b="1" dirty="0"/>
              <a:t>     5 Jan 2004 14:37:04.180           124.084</a:t>
            </a:r>
          </a:p>
          <a:p>
            <a:r>
              <a:rPr lang="nl-NL" sz="1100" b="1" dirty="0"/>
              <a:t>                       8     6 Jan 2004 </a:t>
            </a:r>
            <a:r>
              <a:rPr lang="nl-NL" sz="1100" b="1" dirty="0">
                <a:solidFill>
                  <a:srgbClr val="FF0000"/>
                </a:solidFill>
              </a:rPr>
              <a:t>02:25:38.272</a:t>
            </a:r>
            <a:r>
              <a:rPr lang="nl-NL" sz="1100" b="1" dirty="0"/>
              <a:t>     6 Jan 2004 02:30:12.134           273.862</a:t>
            </a:r>
          </a:p>
          <a:p>
            <a:r>
              <a:rPr lang="nl-NL" sz="1100" b="1" dirty="0"/>
              <a:t>                       9     7 Jan 2004 </a:t>
            </a:r>
            <a:r>
              <a:rPr lang="nl-NL" sz="1100" b="1" dirty="0">
                <a:solidFill>
                  <a:srgbClr val="FF0000"/>
                </a:solidFill>
              </a:rPr>
              <a:t>02:35:27.210</a:t>
            </a:r>
            <a:r>
              <a:rPr lang="nl-NL" sz="1100" b="1" dirty="0"/>
              <a:t>     7 Jan 2004 02:39:57.255           270.044</a:t>
            </a:r>
          </a:p>
          <a:p>
            <a:r>
              <a:rPr lang="nl-NL" sz="1100" b="1" dirty="0"/>
              <a:t>                      10     8 Jan 2004 </a:t>
            </a:r>
            <a:r>
              <a:rPr lang="nl-NL" sz="1100" b="1" dirty="0">
                <a:solidFill>
                  <a:srgbClr val="FF0000"/>
                </a:solidFill>
              </a:rPr>
              <a:t>02:45:24.931</a:t>
            </a:r>
            <a:r>
              <a:rPr lang="nl-NL" sz="1100" b="1" dirty="0"/>
              <a:t> </a:t>
            </a:r>
            <a:r>
              <a:rPr lang="nl-NL" sz="1100" b="1" dirty="0" smtClean="0"/>
              <a:t>   </a:t>
            </a:r>
            <a:r>
              <a:rPr lang="nl-NL" sz="1100" b="1" dirty="0"/>
              <a:t>8 Jan 2004 02:49:32.357           247.426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</a:t>
            </a:r>
            <a:r>
              <a:rPr lang="en-US" dirty="0" err="1" smtClean="0"/>
              <a:t>EcksteinHechler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Visibility on station1 begins at 2004-01-02T</a:t>
            </a:r>
            <a:r>
              <a:rPr lang="en-US" u="sng" dirty="0">
                <a:solidFill>
                  <a:srgbClr val="FF0000"/>
                </a:solidFill>
              </a:rPr>
              <a:t>14:02:37.950</a:t>
            </a:r>
          </a:p>
          <a:p>
            <a:r>
              <a:rPr lang="en-US" dirty="0"/>
              <a:t> Visibility on station1 begins at 2004-01-03T</a:t>
            </a:r>
            <a:r>
              <a:rPr lang="en-US" u="sng" dirty="0">
                <a:solidFill>
                  <a:srgbClr val="FF0000"/>
                </a:solidFill>
              </a:rPr>
              <a:t>01:54:35.994</a:t>
            </a:r>
          </a:p>
          <a:p>
            <a:r>
              <a:rPr lang="en-US" dirty="0"/>
              <a:t> Visibility on station1 begins at 2004-01-03T</a:t>
            </a:r>
            <a:r>
              <a:rPr lang="en-US" u="sng" dirty="0">
                <a:solidFill>
                  <a:srgbClr val="FF0000"/>
                </a:solidFill>
              </a:rPr>
              <a:t>14:09:37.800</a:t>
            </a:r>
          </a:p>
          <a:p>
            <a:r>
              <a:rPr lang="en-US" dirty="0"/>
              <a:t> Visibility on station1 begins at 2004-01-04T</a:t>
            </a:r>
            <a:r>
              <a:rPr lang="en-US" u="sng" dirty="0">
                <a:solidFill>
                  <a:srgbClr val="FF0000"/>
                </a:solidFill>
              </a:rPr>
              <a:t>02:00:49.782</a:t>
            </a:r>
          </a:p>
          <a:p>
            <a:r>
              <a:rPr lang="en-US" dirty="0"/>
              <a:t> Visibility on station1 begins at 2004-01-04T</a:t>
            </a:r>
            <a:r>
              <a:rPr lang="en-US" u="sng" dirty="0">
                <a:solidFill>
                  <a:srgbClr val="FF0000"/>
                </a:solidFill>
              </a:rPr>
              <a:t>14:16:43.016</a:t>
            </a:r>
          </a:p>
          <a:p>
            <a:r>
              <a:rPr lang="en-US" dirty="0"/>
              <a:t> Visibility on station1 begins at 2004-01-05T</a:t>
            </a:r>
            <a:r>
              <a:rPr lang="en-US" u="sng" dirty="0">
                <a:solidFill>
                  <a:srgbClr val="FF0000"/>
                </a:solidFill>
              </a:rPr>
              <a:t>02:07:23.850</a:t>
            </a:r>
          </a:p>
          <a:p>
            <a:r>
              <a:rPr lang="en-US" dirty="0"/>
              <a:t> Visibility on station1 begins at 2004-01-05T</a:t>
            </a:r>
            <a:r>
              <a:rPr lang="en-US" u="sng" dirty="0">
                <a:solidFill>
                  <a:srgbClr val="FF0000"/>
                </a:solidFill>
              </a:rPr>
              <a:t>14:23:54.979</a:t>
            </a:r>
          </a:p>
          <a:p>
            <a:r>
              <a:rPr lang="en-US" dirty="0"/>
              <a:t> Visibility on station1 begins at 2004-01-06T</a:t>
            </a:r>
            <a:r>
              <a:rPr lang="en-US" u="sng" dirty="0">
                <a:solidFill>
                  <a:srgbClr val="FF0000"/>
                </a:solidFill>
              </a:rPr>
              <a:t>02:14:06.444</a:t>
            </a:r>
          </a:p>
          <a:p>
            <a:r>
              <a:rPr lang="en-US" dirty="0"/>
              <a:t> Visibility on station1 begins at 2004-01-06T</a:t>
            </a:r>
            <a:r>
              <a:rPr lang="en-US" u="sng" dirty="0">
                <a:solidFill>
                  <a:srgbClr val="FF0000"/>
                </a:solidFill>
              </a:rPr>
              <a:t>14:31:17.461</a:t>
            </a:r>
          </a:p>
          <a:p>
            <a:r>
              <a:rPr lang="en-US" dirty="0"/>
              <a:t> Visibility on station1 begins at 2004-01-07T</a:t>
            </a:r>
            <a:r>
              <a:rPr lang="en-US" u="sng" dirty="0">
                <a:solidFill>
                  <a:srgbClr val="FF0000"/>
                </a:solidFill>
              </a:rPr>
              <a:t>02:20:54.726</a:t>
            </a:r>
          </a:p>
          <a:p>
            <a:r>
              <a:rPr lang="en-US" dirty="0"/>
              <a:t> Visibility on station1 begins at 2004-01-08T</a:t>
            </a:r>
            <a:r>
              <a:rPr lang="en-US" u="sng" dirty="0">
                <a:solidFill>
                  <a:srgbClr val="FF0000"/>
                </a:solidFill>
              </a:rPr>
              <a:t>02:27:47.603</a:t>
            </a:r>
          </a:p>
          <a:p>
            <a:r>
              <a:rPr lang="en-US" dirty="0"/>
              <a:t> Final state : 604800.0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7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vs. </a:t>
            </a:r>
            <a:r>
              <a:rPr lang="en-US" dirty="0" err="1" smtClean="0"/>
              <a:t>Orekit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smtClean="0"/>
              <a:t>(HPOP with drag)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 Access       Start Time (UTCG)           Stop Time (UTCG)       Duration (sec)</a:t>
            </a:r>
          </a:p>
          <a:p>
            <a:r>
              <a:rPr lang="en-US" b="1" dirty="0"/>
              <a:t>                  ------    -----------------------    -----------------------    --------------</a:t>
            </a:r>
          </a:p>
          <a:p>
            <a:r>
              <a:rPr lang="nl-NL" b="1" dirty="0"/>
              <a:t>                       1    2 Jan 2004 </a:t>
            </a:r>
            <a:r>
              <a:rPr lang="nl-NL" b="1" u="sng" dirty="0">
                <a:solidFill>
                  <a:srgbClr val="FF0000"/>
                </a:solidFill>
              </a:rPr>
              <a:t>14:02:36.804</a:t>
            </a:r>
            <a:r>
              <a:rPr lang="nl-NL" b="1" dirty="0"/>
              <a:t>    2 Jan 2004 14:07:09.927           273.123</a:t>
            </a:r>
          </a:p>
          <a:p>
            <a:r>
              <a:rPr lang="nl-NL" b="1" dirty="0"/>
              <a:t>                       2    3 Jan 2004 </a:t>
            </a:r>
            <a:r>
              <a:rPr lang="nl-NL" b="1" u="sng" dirty="0">
                <a:solidFill>
                  <a:srgbClr val="FF0000"/>
                </a:solidFill>
              </a:rPr>
              <a:t>01:54:36.376</a:t>
            </a:r>
            <a:r>
              <a:rPr lang="nl-NL" b="1" dirty="0"/>
              <a:t>    3 Jan 2004 01:56:06.705            90.329</a:t>
            </a:r>
          </a:p>
          <a:p>
            <a:r>
              <a:rPr lang="nl-NL" b="1" dirty="0"/>
              <a:t>                       3    3 Jan 2004 </a:t>
            </a:r>
            <a:r>
              <a:rPr lang="nl-NL" b="1" u="sng" dirty="0">
                <a:solidFill>
                  <a:srgbClr val="FF0000"/>
                </a:solidFill>
              </a:rPr>
              <a:t>14:09:35.489</a:t>
            </a:r>
            <a:r>
              <a:rPr lang="nl-NL" b="1" dirty="0"/>
              <a:t>    3 Jan 2004 14:14:00.515           265.026</a:t>
            </a:r>
          </a:p>
          <a:p>
            <a:r>
              <a:rPr lang="nl-NL" b="1" dirty="0"/>
              <a:t>                       4    4 Jan 2004 </a:t>
            </a:r>
            <a:r>
              <a:rPr lang="nl-NL" b="1" u="sng" dirty="0">
                <a:solidFill>
                  <a:srgbClr val="FF0000"/>
                </a:solidFill>
              </a:rPr>
              <a:t>02:00:48.678</a:t>
            </a:r>
            <a:r>
              <a:rPr lang="nl-NL" b="1" dirty="0"/>
              <a:t>    4 Jan 2004 02:03:44.763           176.085</a:t>
            </a:r>
          </a:p>
          <a:p>
            <a:r>
              <a:rPr lang="nl-NL" b="1" dirty="0"/>
              <a:t>                       5    4 Jan 2004 </a:t>
            </a:r>
            <a:r>
              <a:rPr lang="nl-NL" b="1" u="sng" dirty="0">
                <a:solidFill>
                  <a:srgbClr val="FF0000"/>
                </a:solidFill>
              </a:rPr>
              <a:t>14:16:38.684</a:t>
            </a:r>
            <a:r>
              <a:rPr lang="nl-NL" b="1" dirty="0"/>
              <a:t>    4 Jan 2004 14:20:45.581           246.897</a:t>
            </a:r>
          </a:p>
          <a:p>
            <a:r>
              <a:rPr lang="nl-NL" b="1" dirty="0"/>
              <a:t>                       6    5 Jan 2004 </a:t>
            </a:r>
            <a:r>
              <a:rPr lang="nl-NL" b="1" u="sng" dirty="0">
                <a:solidFill>
                  <a:srgbClr val="FF0000"/>
                </a:solidFill>
              </a:rPr>
              <a:t>02:07:20.500</a:t>
            </a:r>
            <a:r>
              <a:rPr lang="nl-NL" b="1" dirty="0"/>
              <a:t>    5 Jan 2004 02:11:01.108           220.608</a:t>
            </a:r>
          </a:p>
          <a:p>
            <a:r>
              <a:rPr lang="nl-NL" b="1" dirty="0"/>
              <a:t>                       7    5 Jan 2004 </a:t>
            </a:r>
            <a:r>
              <a:rPr lang="nl-NL" b="1" u="sng" dirty="0">
                <a:solidFill>
                  <a:srgbClr val="FF0000"/>
                </a:solidFill>
              </a:rPr>
              <a:t>14:23:47.677</a:t>
            </a:r>
            <a:r>
              <a:rPr lang="nl-NL" b="1" dirty="0"/>
              <a:t>    5 Jan 2004 14:27:23.784           216.107</a:t>
            </a:r>
          </a:p>
          <a:p>
            <a:r>
              <a:rPr lang="nl-NL" b="1" dirty="0"/>
              <a:t>                       8    6 Jan 2004 </a:t>
            </a:r>
            <a:r>
              <a:rPr lang="nl-NL" b="1" u="sng" dirty="0">
                <a:solidFill>
                  <a:srgbClr val="FF0000"/>
                </a:solidFill>
              </a:rPr>
              <a:t>02:14:00.005</a:t>
            </a:r>
            <a:r>
              <a:rPr lang="nl-NL" b="1" dirty="0"/>
              <a:t>    6 Jan 2004 02:18:07.552           247.547</a:t>
            </a:r>
          </a:p>
          <a:p>
            <a:r>
              <a:rPr lang="nl-NL" b="1" dirty="0"/>
              <a:t>                       9    6 Jan 2004 </a:t>
            </a:r>
            <a:r>
              <a:rPr lang="nl-NL" b="1" u="sng" dirty="0">
                <a:solidFill>
                  <a:srgbClr val="FF0000"/>
                </a:solidFill>
              </a:rPr>
              <a:t>14:31:05.995</a:t>
            </a:r>
            <a:r>
              <a:rPr lang="nl-NL" b="1" dirty="0"/>
              <a:t>    6 Jan 2004 14:33:51.552           165.557</a:t>
            </a:r>
          </a:p>
          <a:p>
            <a:r>
              <a:rPr lang="nl-NL" b="1" dirty="0"/>
              <a:t>                      10    7 Jan 2004 </a:t>
            </a:r>
            <a:r>
              <a:rPr lang="nl-NL" b="1" u="sng" dirty="0">
                <a:solidFill>
                  <a:srgbClr val="FF0000"/>
                </a:solidFill>
              </a:rPr>
              <a:t>02:20:44.326</a:t>
            </a:r>
            <a:r>
              <a:rPr lang="nl-NL" b="1" dirty="0"/>
              <a:t>    7 Jan 2004 02:25:06.950           262.624</a:t>
            </a:r>
          </a:p>
          <a:p>
            <a:r>
              <a:rPr lang="nl-NL" b="1" dirty="0"/>
              <a:t>                      11    7 Jan 2004 </a:t>
            </a:r>
            <a:r>
              <a:rPr lang="nl-NL" b="1" u="sng" dirty="0">
                <a:solidFill>
                  <a:srgbClr val="FF0000"/>
                </a:solidFill>
              </a:rPr>
              <a:t>14:38:53.815</a:t>
            </a:r>
            <a:r>
              <a:rPr lang="nl-NL" b="1" dirty="0"/>
              <a:t>    7 Jan 2004 14:39:48.686            54.871</a:t>
            </a:r>
          </a:p>
          <a:p>
            <a:r>
              <a:rPr lang="nl-NL" b="1" dirty="0"/>
              <a:t>                      12    8 Jan 2004 </a:t>
            </a:r>
            <a:r>
              <a:rPr lang="nl-NL" b="1" u="sng" dirty="0">
                <a:solidFill>
                  <a:srgbClr val="FF0000"/>
                </a:solidFill>
              </a:rPr>
              <a:t>02:27:32.351</a:t>
            </a:r>
            <a:r>
              <a:rPr lang="nl-NL" b="1" dirty="0"/>
              <a:t>    8 Jan 2004 02:32:00.404           268.053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</a:t>
            </a:r>
            <a:r>
              <a:rPr lang="en-US" dirty="0" err="1" smtClean="0"/>
              <a:t>EcksteinHechler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Visibility on station1 begins at 2004-01-02T</a:t>
            </a:r>
            <a:r>
              <a:rPr lang="en-US" u="sng" dirty="0">
                <a:solidFill>
                  <a:srgbClr val="FF0000"/>
                </a:solidFill>
              </a:rPr>
              <a:t>14:02:37.950</a:t>
            </a:r>
          </a:p>
          <a:p>
            <a:r>
              <a:rPr lang="en-US" dirty="0"/>
              <a:t> Visibility on station1 begins at 2004-01-03T</a:t>
            </a:r>
            <a:r>
              <a:rPr lang="en-US" u="sng" dirty="0">
                <a:solidFill>
                  <a:srgbClr val="FF0000"/>
                </a:solidFill>
              </a:rPr>
              <a:t>01:54:35.994</a:t>
            </a:r>
          </a:p>
          <a:p>
            <a:r>
              <a:rPr lang="en-US" dirty="0"/>
              <a:t> Visibility on station1 begins at 2004-01-03T</a:t>
            </a:r>
            <a:r>
              <a:rPr lang="en-US" u="sng" dirty="0">
                <a:solidFill>
                  <a:srgbClr val="FF0000"/>
                </a:solidFill>
              </a:rPr>
              <a:t>14:09:37.800</a:t>
            </a:r>
          </a:p>
          <a:p>
            <a:r>
              <a:rPr lang="en-US" dirty="0"/>
              <a:t> Visibility on station1 begins at 2004-01-04T</a:t>
            </a:r>
            <a:r>
              <a:rPr lang="en-US" u="sng" dirty="0">
                <a:solidFill>
                  <a:srgbClr val="FF0000"/>
                </a:solidFill>
              </a:rPr>
              <a:t>02:00:49.782</a:t>
            </a:r>
          </a:p>
          <a:p>
            <a:r>
              <a:rPr lang="en-US" dirty="0"/>
              <a:t> Visibility on station1 begins at 2004-01-04T</a:t>
            </a:r>
            <a:r>
              <a:rPr lang="en-US" u="sng" dirty="0">
                <a:solidFill>
                  <a:srgbClr val="FF0000"/>
                </a:solidFill>
              </a:rPr>
              <a:t>14:16:43.016</a:t>
            </a:r>
          </a:p>
          <a:p>
            <a:r>
              <a:rPr lang="en-US" dirty="0"/>
              <a:t> Visibility on station1 begins at 2004-01-05T</a:t>
            </a:r>
            <a:r>
              <a:rPr lang="en-US" u="sng" dirty="0">
                <a:solidFill>
                  <a:srgbClr val="FF0000"/>
                </a:solidFill>
              </a:rPr>
              <a:t>02:07:23.850</a:t>
            </a:r>
          </a:p>
          <a:p>
            <a:r>
              <a:rPr lang="en-US" dirty="0"/>
              <a:t> Visibility on station1 begins at 2004-01-05T</a:t>
            </a:r>
            <a:r>
              <a:rPr lang="en-US" u="sng" dirty="0">
                <a:solidFill>
                  <a:srgbClr val="FF0000"/>
                </a:solidFill>
              </a:rPr>
              <a:t>14:23:54.979</a:t>
            </a:r>
          </a:p>
          <a:p>
            <a:r>
              <a:rPr lang="en-US" dirty="0"/>
              <a:t> Visibility on station1 begins at 2004-01-06T</a:t>
            </a:r>
            <a:r>
              <a:rPr lang="en-US" u="sng" dirty="0">
                <a:solidFill>
                  <a:srgbClr val="FF0000"/>
                </a:solidFill>
              </a:rPr>
              <a:t>02:14:06.444</a:t>
            </a:r>
          </a:p>
          <a:p>
            <a:r>
              <a:rPr lang="en-US" dirty="0"/>
              <a:t> Visibility on station1 begins at 2004-01-06T</a:t>
            </a:r>
            <a:r>
              <a:rPr lang="en-US" u="sng" dirty="0">
                <a:solidFill>
                  <a:srgbClr val="FF0000"/>
                </a:solidFill>
              </a:rPr>
              <a:t>14:31:17.461</a:t>
            </a:r>
          </a:p>
          <a:p>
            <a:r>
              <a:rPr lang="en-US" dirty="0"/>
              <a:t> Visibility on station1 begins at 2004-01-07T</a:t>
            </a:r>
            <a:r>
              <a:rPr lang="en-US" u="sng" dirty="0">
                <a:solidFill>
                  <a:srgbClr val="FF0000"/>
                </a:solidFill>
              </a:rPr>
              <a:t>02:20:54.726</a:t>
            </a:r>
          </a:p>
          <a:p>
            <a:r>
              <a:rPr lang="en-US" dirty="0"/>
              <a:t> Visibility on station1 begins at 2004-01-08T</a:t>
            </a:r>
            <a:r>
              <a:rPr lang="en-US" u="sng" dirty="0">
                <a:solidFill>
                  <a:srgbClr val="FF0000"/>
                </a:solidFill>
              </a:rPr>
              <a:t>02:27:47.603</a:t>
            </a:r>
          </a:p>
          <a:p>
            <a:r>
              <a:rPr lang="en-US" dirty="0"/>
              <a:t> Final state : 604800.0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vs. </a:t>
            </a:r>
            <a:r>
              <a:rPr lang="en-US" dirty="0" err="1" smtClean="0"/>
              <a:t>Orekit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smtClean="0"/>
              <a:t>HPOP (No drag)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100" b="1" dirty="0"/>
              <a:t>Access        Start Time (UTCG)           Stop Time (UTCG)        Duration (sec)</a:t>
            </a:r>
          </a:p>
          <a:p>
            <a:r>
              <a:rPr lang="en-US" sz="1100" b="1" dirty="0"/>
              <a:t>                  ------    ------------------------    ------------------------    --------------</a:t>
            </a:r>
          </a:p>
          <a:p>
            <a:r>
              <a:rPr lang="nl-NL" sz="1100" b="1" dirty="0"/>
              <a:t>                       1     2 Jan 2004 </a:t>
            </a:r>
            <a:r>
              <a:rPr lang="nl-NL" sz="1100" b="1" dirty="0">
                <a:solidFill>
                  <a:srgbClr val="FF0000"/>
                </a:solidFill>
              </a:rPr>
              <a:t>14:02:36.939</a:t>
            </a:r>
            <a:r>
              <a:rPr lang="nl-NL" sz="1100" b="1" dirty="0"/>
              <a:t>     2 Jan 2004 14:07:10.072           273.133</a:t>
            </a:r>
          </a:p>
          <a:p>
            <a:r>
              <a:rPr lang="nl-NL" sz="1100" b="1" dirty="0"/>
              <a:t>                       2     3 Jan 2004 </a:t>
            </a:r>
            <a:r>
              <a:rPr lang="nl-NL" sz="1100" b="1" dirty="0">
                <a:solidFill>
                  <a:srgbClr val="FF0000"/>
                </a:solidFill>
              </a:rPr>
              <a:t>01:54:36.749</a:t>
            </a:r>
            <a:r>
              <a:rPr lang="nl-NL" sz="1100" b="1" dirty="0"/>
              <a:t>     3 Jan 2004 01:56:07.277            90.528</a:t>
            </a:r>
          </a:p>
          <a:p>
            <a:r>
              <a:rPr lang="nl-NL" sz="1100" b="1" dirty="0"/>
              <a:t>                       3     3 Jan 2004 </a:t>
            </a:r>
            <a:r>
              <a:rPr lang="nl-NL" sz="1100" b="1" dirty="0">
                <a:solidFill>
                  <a:srgbClr val="FF0000"/>
                </a:solidFill>
              </a:rPr>
              <a:t>14:09:36.491</a:t>
            </a:r>
            <a:r>
              <a:rPr lang="nl-NL" sz="1100" b="1" dirty="0"/>
              <a:t>     3 Jan 2004 14:14:01.517           265.026</a:t>
            </a:r>
          </a:p>
          <a:p>
            <a:r>
              <a:rPr lang="nl-NL" sz="1100" b="1" dirty="0"/>
              <a:t>                       4     4 Jan 2004 </a:t>
            </a:r>
            <a:r>
              <a:rPr lang="nl-NL" sz="1100" b="1" dirty="0">
                <a:solidFill>
                  <a:srgbClr val="FF0000"/>
                </a:solidFill>
              </a:rPr>
              <a:t>02:00:50.244</a:t>
            </a:r>
            <a:r>
              <a:rPr lang="nl-NL" sz="1100" b="1" dirty="0"/>
              <a:t>     4 Jan 2004 02:03:46.638           176.393</a:t>
            </a:r>
          </a:p>
          <a:p>
            <a:r>
              <a:rPr lang="nl-NL" sz="1100" b="1" dirty="0"/>
              <a:t>                       5     4 Jan 2004 </a:t>
            </a:r>
            <a:r>
              <a:rPr lang="nl-NL" sz="1100" b="1" dirty="0">
                <a:solidFill>
                  <a:srgbClr val="FF0000"/>
                </a:solidFill>
              </a:rPr>
              <a:t>14:16:41.378</a:t>
            </a:r>
            <a:r>
              <a:rPr lang="nl-NL" sz="1100" b="1" dirty="0"/>
              <a:t>     4 Jan 2004 14:20:48.176           246.798</a:t>
            </a:r>
          </a:p>
          <a:p>
            <a:r>
              <a:rPr lang="nl-NL" sz="1100" b="1" dirty="0"/>
              <a:t>                       6     5 Jan 2004 </a:t>
            </a:r>
            <a:r>
              <a:rPr lang="nl-NL" sz="1100" b="1" dirty="0">
                <a:solidFill>
                  <a:srgbClr val="FF0000"/>
                </a:solidFill>
              </a:rPr>
              <a:t>02:07:24.042</a:t>
            </a:r>
            <a:r>
              <a:rPr lang="nl-NL" sz="1100" b="1" dirty="0"/>
              <a:t>     5 Jan 2004 02:11:05.059           221.017</a:t>
            </a:r>
          </a:p>
          <a:p>
            <a:r>
              <a:rPr lang="nl-NL" sz="1100" b="1" dirty="0"/>
              <a:t>                       7     5 Jan 2004 </a:t>
            </a:r>
            <a:r>
              <a:rPr lang="nl-NL" sz="1100" b="1" dirty="0">
                <a:solidFill>
                  <a:srgbClr val="FF0000"/>
                </a:solidFill>
              </a:rPr>
              <a:t>14:23:52.940</a:t>
            </a:r>
            <a:r>
              <a:rPr lang="nl-NL" sz="1100" b="1" dirty="0"/>
              <a:t>     5 Jan 2004 14:27:28.656           215.715</a:t>
            </a:r>
          </a:p>
          <a:p>
            <a:r>
              <a:rPr lang="nl-NL" sz="1100" b="1" dirty="0"/>
              <a:t>                       8     6 Jan 2004 </a:t>
            </a:r>
            <a:r>
              <a:rPr lang="nl-NL" sz="1100" b="1" dirty="0">
                <a:solidFill>
                  <a:srgbClr val="FF0000"/>
                </a:solidFill>
              </a:rPr>
              <a:t>02:14:06.324</a:t>
            </a:r>
            <a:r>
              <a:rPr lang="nl-NL" sz="1100" b="1" dirty="0"/>
              <a:t>     6 Jan 2004 02:18:14.323           247.999</a:t>
            </a:r>
          </a:p>
          <a:p>
            <a:r>
              <a:rPr lang="nl-NL" sz="1100" b="1" dirty="0"/>
              <a:t>                       9     6 Jan 2004 </a:t>
            </a:r>
            <a:r>
              <a:rPr lang="nl-NL" sz="1100" b="1" dirty="0">
                <a:solidFill>
                  <a:srgbClr val="FF0000"/>
                </a:solidFill>
              </a:rPr>
              <a:t>14:31:14.855</a:t>
            </a:r>
            <a:r>
              <a:rPr lang="nl-NL" sz="1100" b="1" dirty="0"/>
              <a:t>     6 Jan 2004 14:33:59.226           164.371</a:t>
            </a:r>
          </a:p>
          <a:p>
            <a:r>
              <a:rPr lang="nl-NL" sz="1100" b="1" dirty="0" smtClean="0"/>
              <a:t>                      10     7 Jan 2004 </a:t>
            </a:r>
            <a:r>
              <a:rPr lang="nl-NL" sz="1100" b="1" dirty="0" smtClean="0">
                <a:solidFill>
                  <a:srgbClr val="FF0000"/>
                </a:solidFill>
              </a:rPr>
              <a:t>02:20:54.236</a:t>
            </a:r>
            <a:r>
              <a:rPr lang="nl-NL" sz="1100" b="1" dirty="0" smtClean="0"/>
              <a:t>    7 Jan 2004 02:25:17.263           263.028</a:t>
            </a:r>
          </a:p>
          <a:p>
            <a:r>
              <a:rPr lang="nl-NL" sz="1100" b="1" dirty="0" smtClean="0"/>
              <a:t>                      </a:t>
            </a:r>
            <a:r>
              <a:rPr lang="nl-NL" sz="1100" b="1" dirty="0"/>
              <a:t>11     7 Jan 2004 </a:t>
            </a:r>
            <a:r>
              <a:rPr lang="nl-NL" sz="1100" b="1" dirty="0">
                <a:solidFill>
                  <a:srgbClr val="FF0000"/>
                </a:solidFill>
              </a:rPr>
              <a:t>14:39:09.711</a:t>
            </a:r>
            <a:r>
              <a:rPr lang="nl-NL" sz="1100" b="1" dirty="0"/>
              <a:t>     7 Jan 2004 14:39:57.281            47.570</a:t>
            </a:r>
          </a:p>
          <a:p>
            <a:r>
              <a:rPr lang="nl-NL" sz="1100" b="1" dirty="0"/>
              <a:t>                      12     8 Jan 2004 </a:t>
            </a:r>
            <a:r>
              <a:rPr lang="nl-NL" sz="1100" b="1" dirty="0">
                <a:solidFill>
                  <a:srgbClr val="FF0000"/>
                </a:solidFill>
              </a:rPr>
              <a:t>02:27:46.681</a:t>
            </a:r>
            <a:r>
              <a:rPr lang="nl-NL" sz="1100" b="1" dirty="0"/>
              <a:t>    </a:t>
            </a:r>
            <a:r>
              <a:rPr lang="nl-NL" sz="1100" b="1" dirty="0" smtClean="0"/>
              <a:t>8 </a:t>
            </a:r>
            <a:r>
              <a:rPr lang="nl-NL" sz="1100" b="1" dirty="0"/>
              <a:t>Jan 2004 02:32:14.958           268.277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</a:t>
            </a:r>
            <a:r>
              <a:rPr lang="en-US" dirty="0" err="1" smtClean="0"/>
              <a:t>EcksteinHechler</a:t>
            </a:r>
            <a:r>
              <a:rPr lang="en-US" dirty="0" smtClean="0"/>
              <a:t> (no drag calculation)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Visibility on station1 begins at 2004-01-02T</a:t>
            </a:r>
            <a:r>
              <a:rPr lang="en-US" u="sng" dirty="0">
                <a:solidFill>
                  <a:srgbClr val="FF0000"/>
                </a:solidFill>
              </a:rPr>
              <a:t>14:02:37.950</a:t>
            </a:r>
          </a:p>
          <a:p>
            <a:r>
              <a:rPr lang="en-US" dirty="0"/>
              <a:t> Visibility on station1 begins at 2004-01-03T</a:t>
            </a:r>
            <a:r>
              <a:rPr lang="en-US" u="sng" dirty="0">
                <a:solidFill>
                  <a:srgbClr val="FF0000"/>
                </a:solidFill>
              </a:rPr>
              <a:t>01:54:35.994</a:t>
            </a:r>
          </a:p>
          <a:p>
            <a:r>
              <a:rPr lang="en-US" dirty="0"/>
              <a:t> Visibility on station1 begins at 2004-01-03T</a:t>
            </a:r>
            <a:r>
              <a:rPr lang="en-US" u="sng" dirty="0">
                <a:solidFill>
                  <a:srgbClr val="FF0000"/>
                </a:solidFill>
              </a:rPr>
              <a:t>14:09:37.800</a:t>
            </a:r>
          </a:p>
          <a:p>
            <a:r>
              <a:rPr lang="en-US" dirty="0"/>
              <a:t> Visibility on station1 begins at 2004-01-04T</a:t>
            </a:r>
            <a:r>
              <a:rPr lang="en-US" u="sng" dirty="0">
                <a:solidFill>
                  <a:srgbClr val="FF0000"/>
                </a:solidFill>
              </a:rPr>
              <a:t>02:00:49.782</a:t>
            </a:r>
          </a:p>
          <a:p>
            <a:r>
              <a:rPr lang="en-US" dirty="0"/>
              <a:t> Visibility on station1 begins at 2004-01-04T</a:t>
            </a:r>
            <a:r>
              <a:rPr lang="en-US" u="sng" dirty="0">
                <a:solidFill>
                  <a:srgbClr val="FF0000"/>
                </a:solidFill>
              </a:rPr>
              <a:t>14:16:43.016</a:t>
            </a:r>
          </a:p>
          <a:p>
            <a:r>
              <a:rPr lang="en-US" dirty="0"/>
              <a:t> Visibility on station1 begins at 2004-01-05T</a:t>
            </a:r>
            <a:r>
              <a:rPr lang="en-US" u="sng" dirty="0">
                <a:solidFill>
                  <a:srgbClr val="FF0000"/>
                </a:solidFill>
              </a:rPr>
              <a:t>02:07:23.850</a:t>
            </a:r>
          </a:p>
          <a:p>
            <a:r>
              <a:rPr lang="en-US" dirty="0"/>
              <a:t> Visibility on station1 begins at 2004-01-05T</a:t>
            </a:r>
            <a:r>
              <a:rPr lang="en-US" u="sng" dirty="0">
                <a:solidFill>
                  <a:srgbClr val="FF0000"/>
                </a:solidFill>
              </a:rPr>
              <a:t>14:23:54.979</a:t>
            </a:r>
          </a:p>
          <a:p>
            <a:r>
              <a:rPr lang="en-US" dirty="0"/>
              <a:t> Visibility on station1 begins at 2004-01-06T</a:t>
            </a:r>
            <a:r>
              <a:rPr lang="en-US" u="sng" dirty="0">
                <a:solidFill>
                  <a:srgbClr val="FF0000"/>
                </a:solidFill>
              </a:rPr>
              <a:t>02:14:06.444</a:t>
            </a:r>
          </a:p>
          <a:p>
            <a:r>
              <a:rPr lang="en-US" dirty="0"/>
              <a:t> Visibility on station1 begins at 2004-01-06T</a:t>
            </a:r>
            <a:r>
              <a:rPr lang="en-US" u="sng" dirty="0">
                <a:solidFill>
                  <a:srgbClr val="FF0000"/>
                </a:solidFill>
              </a:rPr>
              <a:t>14:31:17.461</a:t>
            </a:r>
          </a:p>
          <a:p>
            <a:r>
              <a:rPr lang="en-US" dirty="0"/>
              <a:t> Visibility on station1 begins at 2004-01-07T</a:t>
            </a:r>
            <a:r>
              <a:rPr lang="en-US" u="sng" dirty="0">
                <a:solidFill>
                  <a:srgbClr val="FF0000"/>
                </a:solidFill>
              </a:rPr>
              <a:t>02:20:54.726</a:t>
            </a:r>
          </a:p>
          <a:p>
            <a:r>
              <a:rPr lang="en-US" dirty="0"/>
              <a:t> Visibility on station1 begins at 2004-01-08T</a:t>
            </a:r>
            <a:r>
              <a:rPr lang="en-US" u="sng" dirty="0">
                <a:solidFill>
                  <a:srgbClr val="FF0000"/>
                </a:solidFill>
              </a:rPr>
              <a:t>02:27:47.603</a:t>
            </a:r>
          </a:p>
          <a:p>
            <a:r>
              <a:rPr lang="en-US" dirty="0"/>
              <a:t> Final state : 604800.0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3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 (2 weeks)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Orekit</a:t>
            </a:r>
            <a:r>
              <a:rPr lang="en-US" dirty="0" smtClean="0"/>
              <a:t> Kepler: 22 min</a:t>
            </a:r>
          </a:p>
          <a:p>
            <a:r>
              <a:rPr lang="en-US" dirty="0" err="1" smtClean="0"/>
              <a:t>Orekit</a:t>
            </a:r>
            <a:r>
              <a:rPr lang="en-US" dirty="0" smtClean="0"/>
              <a:t> Eckstein: 23 min</a:t>
            </a:r>
          </a:p>
          <a:p>
            <a:r>
              <a:rPr lang="en-US" dirty="0" smtClean="0"/>
              <a:t>STK Kepler: 7 min</a:t>
            </a:r>
          </a:p>
          <a:p>
            <a:r>
              <a:rPr lang="en-US" smtClean="0"/>
              <a:t>STK HPOP: 6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979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STK vs. Orekit</vt:lpstr>
      <vt:lpstr>STK vs. Orekit</vt:lpstr>
      <vt:lpstr>STK vs. Orekit</vt:lpstr>
      <vt:lpstr>STK vs. Orekit</vt:lpstr>
      <vt:lpstr>Runtimes (2 weeks)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SEAK1</dc:creator>
  <cp:lastModifiedBy>SEAK1</cp:lastModifiedBy>
  <cp:revision>7</cp:revision>
  <dcterms:created xsi:type="dcterms:W3CDTF">2016-07-27T19:38:30Z</dcterms:created>
  <dcterms:modified xsi:type="dcterms:W3CDTF">2016-07-28T16:57:03Z</dcterms:modified>
</cp:coreProperties>
</file>