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30" d="100"/>
          <a:sy n="130" d="100"/>
        </p:scale>
        <p:origin x="135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K1\Kevin\Scenario2\FOMMax%20Value%20By%20Grid%20Poi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Revisit </a:t>
            </a:r>
            <a:r>
              <a:rPr lang="en-US" dirty="0" smtClean="0"/>
              <a:t>Times (</a:t>
            </a:r>
            <a:r>
              <a:rPr lang="en-US" dirty="0" err="1" smtClean="0"/>
              <a:t>Orekit</a:t>
            </a:r>
            <a:r>
              <a:rPr lang="en-US" dirty="0" smtClean="0"/>
              <a:t>)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Sheet1!$C$1:$C$1134</c:f>
              <c:numCache>
                <c:formatCode>General</c:formatCode>
                <c:ptCount val="1134"/>
                <c:pt idx="0">
                  <c:v>5658.5859379684398</c:v>
                </c:pt>
                <c:pt idx="1">
                  <c:v>46334.031402737703</c:v>
                </c:pt>
                <c:pt idx="2">
                  <c:v>46333.893234756099</c:v>
                </c:pt>
                <c:pt idx="3">
                  <c:v>46334.756782832999</c:v>
                </c:pt>
                <c:pt idx="4">
                  <c:v>46333.379173378198</c:v>
                </c:pt>
                <c:pt idx="5">
                  <c:v>46333.373324288099</c:v>
                </c:pt>
                <c:pt idx="6">
                  <c:v>46334.476148091497</c:v>
                </c:pt>
                <c:pt idx="7">
                  <c:v>46516.389146833899</c:v>
                </c:pt>
                <c:pt idx="8">
                  <c:v>46517.701160541401</c:v>
                </c:pt>
                <c:pt idx="9">
                  <c:v>46514.410874955502</c:v>
                </c:pt>
                <c:pt idx="10">
                  <c:v>46519.679047892103</c:v>
                </c:pt>
                <c:pt idx="11">
                  <c:v>46519.740648278297</c:v>
                </c:pt>
                <c:pt idx="12">
                  <c:v>46517.044551863903</c:v>
                </c:pt>
                <c:pt idx="13">
                  <c:v>46518.522901438999</c:v>
                </c:pt>
                <c:pt idx="14">
                  <c:v>46515.495358983797</c:v>
                </c:pt>
                <c:pt idx="15">
                  <c:v>46525.110842286202</c:v>
                </c:pt>
                <c:pt idx="16">
                  <c:v>46513.485165517101</c:v>
                </c:pt>
                <c:pt idx="17">
                  <c:v>46518.440228480104</c:v>
                </c:pt>
                <c:pt idx="18">
                  <c:v>46519.2204974665</c:v>
                </c:pt>
                <c:pt idx="19">
                  <c:v>46733.954918680603</c:v>
                </c:pt>
                <c:pt idx="20">
                  <c:v>46710.8606337409</c:v>
                </c:pt>
                <c:pt idx="21">
                  <c:v>46709.723096590897</c:v>
                </c:pt>
                <c:pt idx="22">
                  <c:v>46732.055494193701</c:v>
                </c:pt>
                <c:pt idx="23">
                  <c:v>46706.790976512901</c:v>
                </c:pt>
                <c:pt idx="24">
                  <c:v>46708.692712198397</c:v>
                </c:pt>
                <c:pt idx="25">
                  <c:v>46712.0746009059</c:v>
                </c:pt>
                <c:pt idx="26">
                  <c:v>46709.923538655697</c:v>
                </c:pt>
                <c:pt idx="27">
                  <c:v>46732.270085243297</c:v>
                </c:pt>
                <c:pt idx="28">
                  <c:v>46708.208043285304</c:v>
                </c:pt>
                <c:pt idx="29">
                  <c:v>46709.087402061297</c:v>
                </c:pt>
                <c:pt idx="30">
                  <c:v>46690.042624202899</c:v>
                </c:pt>
                <c:pt idx="31">
                  <c:v>46710.035649243902</c:v>
                </c:pt>
                <c:pt idx="32">
                  <c:v>46733.830407428497</c:v>
                </c:pt>
                <c:pt idx="33">
                  <c:v>46709.569163926099</c:v>
                </c:pt>
                <c:pt idx="34">
                  <c:v>46709.439021399201</c:v>
                </c:pt>
                <c:pt idx="35">
                  <c:v>46691.865285234097</c:v>
                </c:pt>
                <c:pt idx="36">
                  <c:v>46705.343509250699</c:v>
                </c:pt>
                <c:pt idx="37">
                  <c:v>46913.697307344701</c:v>
                </c:pt>
                <c:pt idx="38">
                  <c:v>46898.620346478499</c:v>
                </c:pt>
                <c:pt idx="39">
                  <c:v>46887.4495256101</c:v>
                </c:pt>
                <c:pt idx="40">
                  <c:v>46899.583568915499</c:v>
                </c:pt>
                <c:pt idx="41">
                  <c:v>46914.839090253299</c:v>
                </c:pt>
                <c:pt idx="42">
                  <c:v>46893.408940617403</c:v>
                </c:pt>
                <c:pt idx="43">
                  <c:v>46891.266588082799</c:v>
                </c:pt>
                <c:pt idx="44">
                  <c:v>46899.807618545798</c:v>
                </c:pt>
                <c:pt idx="45">
                  <c:v>46893.120519149197</c:v>
                </c:pt>
                <c:pt idx="46">
                  <c:v>46884.843711809699</c:v>
                </c:pt>
                <c:pt idx="47">
                  <c:v>46891.262306197597</c:v>
                </c:pt>
                <c:pt idx="48">
                  <c:v>46901.178548717297</c:v>
                </c:pt>
                <c:pt idx="49">
                  <c:v>46889.459043583003</c:v>
                </c:pt>
                <c:pt idx="50">
                  <c:v>46880.778419600101</c:v>
                </c:pt>
                <c:pt idx="51">
                  <c:v>46870.9177459407</c:v>
                </c:pt>
                <c:pt idx="52">
                  <c:v>46896.0250333515</c:v>
                </c:pt>
                <c:pt idx="53">
                  <c:v>46891.081994810404</c:v>
                </c:pt>
                <c:pt idx="54">
                  <c:v>46899.772285519997</c:v>
                </c:pt>
                <c:pt idx="55">
                  <c:v>46870.650120173297</c:v>
                </c:pt>
                <c:pt idx="56">
                  <c:v>46885.625511586702</c:v>
                </c:pt>
                <c:pt idx="57">
                  <c:v>46891.317293786</c:v>
                </c:pt>
                <c:pt idx="58">
                  <c:v>46899.755345357597</c:v>
                </c:pt>
                <c:pt idx="59">
                  <c:v>46891.359286708801</c:v>
                </c:pt>
                <c:pt idx="60">
                  <c:v>46884.814493204198</c:v>
                </c:pt>
                <c:pt idx="61">
                  <c:v>47053.477497538603</c:v>
                </c:pt>
                <c:pt idx="62">
                  <c:v>47054.934547296602</c:v>
                </c:pt>
                <c:pt idx="63">
                  <c:v>47054.308454176797</c:v>
                </c:pt>
                <c:pt idx="64">
                  <c:v>47053.203977033801</c:v>
                </c:pt>
                <c:pt idx="65">
                  <c:v>47056.073762929896</c:v>
                </c:pt>
                <c:pt idx="66">
                  <c:v>47053.108701848803</c:v>
                </c:pt>
                <c:pt idx="67">
                  <c:v>47057.907171688603</c:v>
                </c:pt>
                <c:pt idx="68">
                  <c:v>47054.8344816959</c:v>
                </c:pt>
                <c:pt idx="69">
                  <c:v>47077.644370865099</c:v>
                </c:pt>
                <c:pt idx="70">
                  <c:v>47056.624743948203</c:v>
                </c:pt>
                <c:pt idx="71">
                  <c:v>47074.7881767738</c:v>
                </c:pt>
                <c:pt idx="72">
                  <c:v>47058.484890172702</c:v>
                </c:pt>
                <c:pt idx="73">
                  <c:v>47072.123830594297</c:v>
                </c:pt>
                <c:pt idx="74">
                  <c:v>47074.447921180501</c:v>
                </c:pt>
                <c:pt idx="75">
                  <c:v>47069.621262252702</c:v>
                </c:pt>
                <c:pt idx="76">
                  <c:v>47071.794302599897</c:v>
                </c:pt>
                <c:pt idx="77">
                  <c:v>47068.349303196497</c:v>
                </c:pt>
                <c:pt idx="78">
                  <c:v>47069.300837929499</c:v>
                </c:pt>
                <c:pt idx="79">
                  <c:v>47070.7650822203</c:v>
                </c:pt>
                <c:pt idx="80">
                  <c:v>47066.945138513802</c:v>
                </c:pt>
                <c:pt idx="81">
                  <c:v>47073.325900112002</c:v>
                </c:pt>
                <c:pt idx="82">
                  <c:v>47069.094969311103</c:v>
                </c:pt>
                <c:pt idx="83">
                  <c:v>47076.055908510098</c:v>
                </c:pt>
                <c:pt idx="84">
                  <c:v>47071.554029788902</c:v>
                </c:pt>
                <c:pt idx="85">
                  <c:v>47078.987346865302</c:v>
                </c:pt>
                <c:pt idx="86">
                  <c:v>47074.163293474703</c:v>
                </c:pt>
                <c:pt idx="87">
                  <c:v>47057.014726277201</c:v>
                </c:pt>
                <c:pt idx="88">
                  <c:v>47076.948620953699</c:v>
                </c:pt>
                <c:pt idx="89">
                  <c:v>47055.212862315901</c:v>
                </c:pt>
                <c:pt idx="90">
                  <c:v>47079.944798041703</c:v>
                </c:pt>
                <c:pt idx="91">
                  <c:v>47243.197609393603</c:v>
                </c:pt>
                <c:pt idx="92">
                  <c:v>47245.558103918003</c:v>
                </c:pt>
                <c:pt idx="93">
                  <c:v>47243.262956243198</c:v>
                </c:pt>
                <c:pt idx="94">
                  <c:v>47244.620644448703</c:v>
                </c:pt>
                <c:pt idx="95">
                  <c:v>47243.846736270803</c:v>
                </c:pt>
                <c:pt idx="96">
                  <c:v>47247.9584565478</c:v>
                </c:pt>
                <c:pt idx="97">
                  <c:v>47244.421709155999</c:v>
                </c:pt>
                <c:pt idx="98">
                  <c:v>47248.619594476797</c:v>
                </c:pt>
                <c:pt idx="99">
                  <c:v>47244.989789829997</c:v>
                </c:pt>
                <c:pt idx="100">
                  <c:v>47249.267563319401</c:v>
                </c:pt>
                <c:pt idx="101">
                  <c:v>47245.553528684701</c:v>
                </c:pt>
                <c:pt idx="102">
                  <c:v>47249.904438098602</c:v>
                </c:pt>
                <c:pt idx="103">
                  <c:v>47238.117506014598</c:v>
                </c:pt>
                <c:pt idx="104">
                  <c:v>47250.5323178014</c:v>
                </c:pt>
                <c:pt idx="105">
                  <c:v>47255.148674252297</c:v>
                </c:pt>
                <c:pt idx="106">
                  <c:v>47251.1533556211</c:v>
                </c:pt>
                <c:pt idx="107">
                  <c:v>47255.860244001196</c:v>
                </c:pt>
                <c:pt idx="108">
                  <c:v>47251.769868747702</c:v>
                </c:pt>
                <c:pt idx="109">
                  <c:v>47256.560121477203</c:v>
                </c:pt>
                <c:pt idx="110">
                  <c:v>47232.995580108101</c:v>
                </c:pt>
                <c:pt idx="111">
                  <c:v>47257.250529000397</c:v>
                </c:pt>
                <c:pt idx="112">
                  <c:v>47255.833067321801</c:v>
                </c:pt>
                <c:pt idx="113">
                  <c:v>47229.737711853297</c:v>
                </c:pt>
                <c:pt idx="114">
                  <c:v>47254.8471446369</c:v>
                </c:pt>
                <c:pt idx="115">
                  <c:v>47229.7570255135</c:v>
                </c:pt>
                <c:pt idx="116">
                  <c:v>47253.846906119703</c:v>
                </c:pt>
                <c:pt idx="117">
                  <c:v>47236.642176464797</c:v>
                </c:pt>
                <c:pt idx="118">
                  <c:v>47252.834527767598</c:v>
                </c:pt>
                <c:pt idx="119">
                  <c:v>47249.216708376996</c:v>
                </c:pt>
                <c:pt idx="120">
                  <c:v>47251.812368150597</c:v>
                </c:pt>
                <c:pt idx="121">
                  <c:v>47248.320938954901</c:v>
                </c:pt>
                <c:pt idx="122">
                  <c:v>47250.782850617798</c:v>
                </c:pt>
                <c:pt idx="123">
                  <c:v>47247.411371814902</c:v>
                </c:pt>
                <c:pt idx="124">
                  <c:v>47249.748479757101</c:v>
                </c:pt>
                <c:pt idx="125">
                  <c:v>47246.490023429702</c:v>
                </c:pt>
                <c:pt idx="126">
                  <c:v>47449.327912078603</c:v>
                </c:pt>
                <c:pt idx="127">
                  <c:v>47435.988465048104</c:v>
                </c:pt>
                <c:pt idx="128">
                  <c:v>47431.616013626801</c:v>
                </c:pt>
                <c:pt idx="129">
                  <c:v>47443.280510177297</c:v>
                </c:pt>
                <c:pt idx="130">
                  <c:v>47449.074625155998</c:v>
                </c:pt>
                <c:pt idx="131">
                  <c:v>47443.526303892402</c:v>
                </c:pt>
                <c:pt idx="132">
                  <c:v>47431.496281861597</c:v>
                </c:pt>
                <c:pt idx="133">
                  <c:v>47436.477434683497</c:v>
                </c:pt>
                <c:pt idx="134">
                  <c:v>47441.727010729599</c:v>
                </c:pt>
                <c:pt idx="135">
                  <c:v>47442.958128949002</c:v>
                </c:pt>
                <c:pt idx="136">
                  <c:v>47438.086048189303</c:v>
                </c:pt>
                <c:pt idx="137">
                  <c:v>47436.318778593202</c:v>
                </c:pt>
                <c:pt idx="138">
                  <c:v>47441.630617086099</c:v>
                </c:pt>
                <c:pt idx="139">
                  <c:v>47451.181945781304</c:v>
                </c:pt>
                <c:pt idx="140">
                  <c:v>47437.520989670098</c:v>
                </c:pt>
                <c:pt idx="141">
                  <c:v>47432.9733658681</c:v>
                </c:pt>
                <c:pt idx="142">
                  <c:v>47428.5886638749</c:v>
                </c:pt>
                <c:pt idx="143">
                  <c:v>47450.556401018599</c:v>
                </c:pt>
                <c:pt idx="144">
                  <c:v>47445.247690260003</c:v>
                </c:pt>
                <c:pt idx="145">
                  <c:v>47440.147098100999</c:v>
                </c:pt>
                <c:pt idx="146">
                  <c:v>47434.789564053201</c:v>
                </c:pt>
                <c:pt idx="147">
                  <c:v>47439.950343080898</c:v>
                </c:pt>
                <c:pt idx="148">
                  <c:v>47444.626869838503</c:v>
                </c:pt>
                <c:pt idx="149">
                  <c:v>47439.690815766196</c:v>
                </c:pt>
                <c:pt idx="150">
                  <c:v>47434.940045675598</c:v>
                </c:pt>
                <c:pt idx="151">
                  <c:v>47439.828499942101</c:v>
                </c:pt>
                <c:pt idx="152">
                  <c:v>47453.067811615998</c:v>
                </c:pt>
                <c:pt idx="153">
                  <c:v>47447.496084309598</c:v>
                </c:pt>
                <c:pt idx="154">
                  <c:v>47434.4732820106</c:v>
                </c:pt>
                <c:pt idx="155">
                  <c:v>47433.229926368003</c:v>
                </c:pt>
                <c:pt idx="156">
                  <c:v>47452.3801795494</c:v>
                </c:pt>
                <c:pt idx="157">
                  <c:v>47446.996026177701</c:v>
                </c:pt>
                <c:pt idx="158">
                  <c:v>47441.828611477598</c:v>
                </c:pt>
                <c:pt idx="159">
                  <c:v>47433.129457433497</c:v>
                </c:pt>
                <c:pt idx="160">
                  <c:v>47438.2003761284</c:v>
                </c:pt>
                <c:pt idx="161">
                  <c:v>47421.395027458901</c:v>
                </c:pt>
                <c:pt idx="162">
                  <c:v>47441.316505060197</c:v>
                </c:pt>
                <c:pt idx="163">
                  <c:v>47436.505854156203</c:v>
                </c:pt>
                <c:pt idx="164">
                  <c:v>47438.0557709727</c:v>
                </c:pt>
                <c:pt idx="165">
                  <c:v>47443.471143226001</c:v>
                </c:pt>
                <c:pt idx="166">
                  <c:v>47651.740610312299</c:v>
                </c:pt>
                <c:pt idx="167">
                  <c:v>47649.087937725999</c:v>
                </c:pt>
                <c:pt idx="168">
                  <c:v>47694.823356781897</c:v>
                </c:pt>
                <c:pt idx="169">
                  <c:v>47671.116996646997</c:v>
                </c:pt>
                <c:pt idx="170">
                  <c:v>47647.580933219302</c:v>
                </c:pt>
                <c:pt idx="171">
                  <c:v>47654.355804236002</c:v>
                </c:pt>
                <c:pt idx="172">
                  <c:v>86608.595067144503</c:v>
                </c:pt>
                <c:pt idx="173">
                  <c:v>86610.107720324697</c:v>
                </c:pt>
                <c:pt idx="174">
                  <c:v>47643.706887283901</c:v>
                </c:pt>
                <c:pt idx="175">
                  <c:v>47659.983129747699</c:v>
                </c:pt>
                <c:pt idx="176">
                  <c:v>47670.627283130198</c:v>
                </c:pt>
                <c:pt idx="177">
                  <c:v>86614.537912608896</c:v>
                </c:pt>
                <c:pt idx="178">
                  <c:v>47650.667145788299</c:v>
                </c:pt>
                <c:pt idx="179">
                  <c:v>47650.370857627597</c:v>
                </c:pt>
                <c:pt idx="180">
                  <c:v>47689.512762989201</c:v>
                </c:pt>
                <c:pt idx="181">
                  <c:v>47669.521232217601</c:v>
                </c:pt>
                <c:pt idx="182">
                  <c:v>47646.591551291604</c:v>
                </c:pt>
                <c:pt idx="183">
                  <c:v>47655.7239405582</c:v>
                </c:pt>
                <c:pt idx="184">
                  <c:v>86609.6477856126</c:v>
                </c:pt>
                <c:pt idx="185">
                  <c:v>86611.195259347107</c:v>
                </c:pt>
                <c:pt idx="186">
                  <c:v>47642.773542057701</c:v>
                </c:pt>
                <c:pt idx="187">
                  <c:v>47661.455461496298</c:v>
                </c:pt>
                <c:pt idx="188">
                  <c:v>86615.827552949195</c:v>
                </c:pt>
                <c:pt idx="189">
                  <c:v>47658.601115538797</c:v>
                </c:pt>
                <c:pt idx="190">
                  <c:v>47649.621335565898</c:v>
                </c:pt>
                <c:pt idx="191">
                  <c:v>47651.679240967896</c:v>
                </c:pt>
                <c:pt idx="192">
                  <c:v>47685.985902674802</c:v>
                </c:pt>
                <c:pt idx="193">
                  <c:v>75710.885682481705</c:v>
                </c:pt>
                <c:pt idx="194">
                  <c:v>47645.619672437497</c:v>
                </c:pt>
                <c:pt idx="195">
                  <c:v>47657.121170166101</c:v>
                </c:pt>
                <c:pt idx="196">
                  <c:v>47624.391556150498</c:v>
                </c:pt>
                <c:pt idx="197">
                  <c:v>86612.297938339194</c:v>
                </c:pt>
                <c:pt idx="198">
                  <c:v>47641.850056820404</c:v>
                </c:pt>
                <c:pt idx="199">
                  <c:v>47647.822324373199</c:v>
                </c:pt>
                <c:pt idx="200">
                  <c:v>86615.077025213002</c:v>
                </c:pt>
                <c:pt idx="201">
                  <c:v>47657.384380093303</c:v>
                </c:pt>
                <c:pt idx="202">
                  <c:v>47648.592760643201</c:v>
                </c:pt>
                <c:pt idx="203">
                  <c:v>47653.009718941001</c:v>
                </c:pt>
                <c:pt idx="204">
                  <c:v>47690.306796690697</c:v>
                </c:pt>
                <c:pt idx="205">
                  <c:v>86609.033991766293</c:v>
                </c:pt>
                <c:pt idx="206">
                  <c:v>47644.656994800403</c:v>
                </c:pt>
                <c:pt idx="207">
                  <c:v>47658.541941911797</c:v>
                </c:pt>
                <c:pt idx="208">
                  <c:v>47668.4711238784</c:v>
                </c:pt>
                <c:pt idx="209">
                  <c:v>86613.413522534698</c:v>
                </c:pt>
                <c:pt idx="210">
                  <c:v>86573.211612389103</c:v>
                </c:pt>
                <c:pt idx="211">
                  <c:v>86566.404845197205</c:v>
                </c:pt>
                <c:pt idx="212">
                  <c:v>86577.244350920504</c:v>
                </c:pt>
                <c:pt idx="213">
                  <c:v>86578.451676420606</c:v>
                </c:pt>
                <c:pt idx="214">
                  <c:v>86567.865126809498</c:v>
                </c:pt>
                <c:pt idx="215">
                  <c:v>86575.083666780003</c:v>
                </c:pt>
                <c:pt idx="216">
                  <c:v>86580.466163869307</c:v>
                </c:pt>
                <c:pt idx="217">
                  <c:v>86569.368999735001</c:v>
                </c:pt>
                <c:pt idx="218">
                  <c:v>86575.617302320403</c:v>
                </c:pt>
                <c:pt idx="219">
                  <c:v>86567.415127489498</c:v>
                </c:pt>
                <c:pt idx="220">
                  <c:v>86570.917404522203</c:v>
                </c:pt>
                <c:pt idx="221">
                  <c:v>86577.444890304396</c:v>
                </c:pt>
                <c:pt idx="222">
                  <c:v>86565.606951668902</c:v>
                </c:pt>
                <c:pt idx="223">
                  <c:v>86572.511364194099</c:v>
                </c:pt>
                <c:pt idx="224">
                  <c:v>86579.323720691202</c:v>
                </c:pt>
                <c:pt idx="225">
                  <c:v>86563.959393580197</c:v>
                </c:pt>
                <c:pt idx="226">
                  <c:v>86574.152007108001</c:v>
                </c:pt>
                <c:pt idx="227">
                  <c:v>86581.255115028805</c:v>
                </c:pt>
                <c:pt idx="228">
                  <c:v>86565.397788406903</c:v>
                </c:pt>
                <c:pt idx="229">
                  <c:v>86579.5308384823</c:v>
                </c:pt>
                <c:pt idx="230">
                  <c:v>86561.849068626005</c:v>
                </c:pt>
                <c:pt idx="231">
                  <c:v>86566.879179844793</c:v>
                </c:pt>
                <c:pt idx="232">
                  <c:v>86577.314438221001</c:v>
                </c:pt>
                <c:pt idx="233">
                  <c:v>86571.358040814404</c:v>
                </c:pt>
                <c:pt idx="234">
                  <c:v>86568.404298544701</c:v>
                </c:pt>
                <c:pt idx="235">
                  <c:v>86575.167481789103</c:v>
                </c:pt>
                <c:pt idx="236">
                  <c:v>86569.449074315999</c:v>
                </c:pt>
                <c:pt idx="237">
                  <c:v>86569.973960093906</c:v>
                </c:pt>
                <c:pt idx="238">
                  <c:v>86576.126423397407</c:v>
                </c:pt>
                <c:pt idx="239">
                  <c:v>86567.5996217707</c:v>
                </c:pt>
                <c:pt idx="240">
                  <c:v>86577.213148461</c:v>
                </c:pt>
                <c:pt idx="241">
                  <c:v>86578.021381016006</c:v>
                </c:pt>
                <c:pt idx="242">
                  <c:v>86567.178947102293</c:v>
                </c:pt>
                <c:pt idx="243">
                  <c:v>86575.047010915005</c:v>
                </c:pt>
                <c:pt idx="244">
                  <c:v>86579.969130360594</c:v>
                </c:pt>
                <c:pt idx="245">
                  <c:v>86564.076409424903</c:v>
                </c:pt>
                <c:pt idx="246">
                  <c:v>86574.959691913798</c:v>
                </c:pt>
                <c:pt idx="247">
                  <c:v>86567.250256183601</c:v>
                </c:pt>
                <c:pt idx="248">
                  <c:v>86565.666194041507</c:v>
                </c:pt>
                <c:pt idx="249">
                  <c:v>86576.717504254193</c:v>
                </c:pt>
                <c:pt idx="250">
                  <c:v>86565.433381109004</c:v>
                </c:pt>
                <c:pt idx="251">
                  <c:v>86567.208702464894</c:v>
                </c:pt>
                <c:pt idx="252">
                  <c:v>86578.525359290201</c:v>
                </c:pt>
                <c:pt idx="253">
                  <c:v>86563.679654672</c:v>
                </c:pt>
                <c:pt idx="254">
                  <c:v>86568.796481716403</c:v>
                </c:pt>
                <c:pt idx="255">
                  <c:v>86580.384689201994</c:v>
                </c:pt>
                <c:pt idx="256">
                  <c:v>86564.987290405901</c:v>
                </c:pt>
                <c:pt idx="257">
                  <c:v>86570.430321293607</c:v>
                </c:pt>
                <c:pt idx="258">
                  <c:v>86551.9896182058</c:v>
                </c:pt>
                <c:pt idx="259">
                  <c:v>86552.620687589006</c:v>
                </c:pt>
                <c:pt idx="260">
                  <c:v>86552.904517029499</c:v>
                </c:pt>
                <c:pt idx="261">
                  <c:v>86553.275886494594</c:v>
                </c:pt>
                <c:pt idx="262">
                  <c:v>86556.196487167093</c:v>
                </c:pt>
                <c:pt idx="263">
                  <c:v>86556.551245611205</c:v>
                </c:pt>
                <c:pt idx="264">
                  <c:v>86556.715760072402</c:v>
                </c:pt>
                <c:pt idx="265">
                  <c:v>86549.232425776107</c:v>
                </c:pt>
                <c:pt idx="266">
                  <c:v>86549.328042323395</c:v>
                </c:pt>
                <c:pt idx="267">
                  <c:v>86549.3219895324</c:v>
                </c:pt>
                <c:pt idx="268">
                  <c:v>86546.099613031402</c:v>
                </c:pt>
                <c:pt idx="269">
                  <c:v>86552.281485680302</c:v>
                </c:pt>
                <c:pt idx="270">
                  <c:v>86552.839221462098</c:v>
                </c:pt>
                <c:pt idx="271">
                  <c:v>86553.196665934098</c:v>
                </c:pt>
                <c:pt idx="272">
                  <c:v>86556.102122183802</c:v>
                </c:pt>
                <c:pt idx="273">
                  <c:v>86556.496125890306</c:v>
                </c:pt>
                <c:pt idx="274">
                  <c:v>86556.6976443944</c:v>
                </c:pt>
                <c:pt idx="275">
                  <c:v>86549.1305657802</c:v>
                </c:pt>
                <c:pt idx="276">
                  <c:v>86549.306950776605</c:v>
                </c:pt>
                <c:pt idx="277">
                  <c:v>86549.337891908202</c:v>
                </c:pt>
                <c:pt idx="278">
                  <c:v>86546.071453150304</c:v>
                </c:pt>
                <c:pt idx="279">
                  <c:v>86552.220468938103</c:v>
                </c:pt>
                <c:pt idx="280">
                  <c:v>86552.777652150893</c:v>
                </c:pt>
                <c:pt idx="281">
                  <c:v>86553.119359516204</c:v>
                </c:pt>
                <c:pt idx="282">
                  <c:v>86555.999681225105</c:v>
                </c:pt>
                <c:pt idx="283">
                  <c:v>86556.433122135903</c:v>
                </c:pt>
                <c:pt idx="284">
                  <c:v>86556.672225351504</c:v>
                </c:pt>
                <c:pt idx="285">
                  <c:v>86549.029740738799</c:v>
                </c:pt>
                <c:pt idx="286">
                  <c:v>86549.539532065901</c:v>
                </c:pt>
                <c:pt idx="287">
                  <c:v>86549.346497522507</c:v>
                </c:pt>
                <c:pt idx="288">
                  <c:v>86549.233324831206</c:v>
                </c:pt>
                <c:pt idx="289">
                  <c:v>86552.151402439893</c:v>
                </c:pt>
                <c:pt idx="290">
                  <c:v>86552.720491287793</c:v>
                </c:pt>
                <c:pt idx="291">
                  <c:v>86553.044671708398</c:v>
                </c:pt>
                <c:pt idx="292">
                  <c:v>86555.889056519896</c:v>
                </c:pt>
                <c:pt idx="293">
                  <c:v>86556.362045354806</c:v>
                </c:pt>
                <c:pt idx="294">
                  <c:v>86556.639261056698</c:v>
                </c:pt>
                <c:pt idx="295">
                  <c:v>86556.731847373405</c:v>
                </c:pt>
                <c:pt idx="296">
                  <c:v>86549.437140763897</c:v>
                </c:pt>
                <c:pt idx="297">
                  <c:v>86549.347704031607</c:v>
                </c:pt>
                <c:pt idx="298">
                  <c:v>86549.269509667996</c:v>
                </c:pt>
                <c:pt idx="299">
                  <c:v>86552.074503602693</c:v>
                </c:pt>
                <c:pt idx="300">
                  <c:v>86552.668161530397</c:v>
                </c:pt>
                <c:pt idx="301">
                  <c:v>86552.973040703393</c:v>
                </c:pt>
                <c:pt idx="302">
                  <c:v>86553.356478177302</c:v>
                </c:pt>
                <c:pt idx="303">
                  <c:v>86556.283093727194</c:v>
                </c:pt>
                <c:pt idx="304">
                  <c:v>86556.598891159796</c:v>
                </c:pt>
                <c:pt idx="305">
                  <c:v>86556.727062985694</c:v>
                </c:pt>
                <c:pt idx="306">
                  <c:v>86549.334723596796</c:v>
                </c:pt>
                <c:pt idx="307">
                  <c:v>86549.341558369793</c:v>
                </c:pt>
                <c:pt idx="308">
                  <c:v>86549.299097533105</c:v>
                </c:pt>
                <c:pt idx="309">
                  <c:v>86559.263443964694</c:v>
                </c:pt>
                <c:pt idx="310">
                  <c:v>86562.154518921598</c:v>
                </c:pt>
                <c:pt idx="311">
                  <c:v>86565.230114332197</c:v>
                </c:pt>
                <c:pt idx="312">
                  <c:v>86570.814915027106</c:v>
                </c:pt>
                <c:pt idx="313">
                  <c:v>86569.221023980805</c:v>
                </c:pt>
                <c:pt idx="314">
                  <c:v>86573.162708133998</c:v>
                </c:pt>
                <c:pt idx="315">
                  <c:v>86562.332454474701</c:v>
                </c:pt>
                <c:pt idx="316">
                  <c:v>86559.381445233099</c:v>
                </c:pt>
                <c:pt idx="317">
                  <c:v>86560.445527508506</c:v>
                </c:pt>
                <c:pt idx="318">
                  <c:v>86563.3484940505</c:v>
                </c:pt>
                <c:pt idx="319">
                  <c:v>86553.044226092199</c:v>
                </c:pt>
                <c:pt idx="320">
                  <c:v>86569.394859407897</c:v>
                </c:pt>
                <c:pt idx="321">
                  <c:v>86570.8264791533</c:v>
                </c:pt>
                <c:pt idx="322">
                  <c:v>86564.416410260703</c:v>
                </c:pt>
                <c:pt idx="323">
                  <c:v>86561.220914333098</c:v>
                </c:pt>
                <c:pt idx="324">
                  <c:v>86558.843116434102</c:v>
                </c:pt>
                <c:pt idx="325">
                  <c:v>86561.578423974497</c:v>
                </c:pt>
                <c:pt idx="326">
                  <c:v>86554.497948916294</c:v>
                </c:pt>
                <c:pt idx="327">
                  <c:v>86565.044369512994</c:v>
                </c:pt>
                <c:pt idx="328">
                  <c:v>86568.612774482201</c:v>
                </c:pt>
                <c:pt idx="329">
                  <c:v>86572.393826618398</c:v>
                </c:pt>
                <c:pt idx="330">
                  <c:v>86572.619615064206</c:v>
                </c:pt>
                <c:pt idx="331">
                  <c:v>86560.243046306306</c:v>
                </c:pt>
                <c:pt idx="332">
                  <c:v>86559.917279417699</c:v>
                </c:pt>
                <c:pt idx="333">
                  <c:v>86562.671783455793</c:v>
                </c:pt>
                <c:pt idx="334">
                  <c:v>86563.127122588296</c:v>
                </c:pt>
                <c:pt idx="335">
                  <c:v>86570.386777829393</c:v>
                </c:pt>
                <c:pt idx="336">
                  <c:v>86570.109112284903</c:v>
                </c:pt>
                <c:pt idx="337">
                  <c:v>86570.248080021905</c:v>
                </c:pt>
                <c:pt idx="338">
                  <c:v>86574.527353395606</c:v>
                </c:pt>
                <c:pt idx="339">
                  <c:v>86559.374087392702</c:v>
                </c:pt>
                <c:pt idx="340">
                  <c:v>86560.948316034104</c:v>
                </c:pt>
                <c:pt idx="341">
                  <c:v>86561.320118147603</c:v>
                </c:pt>
                <c:pt idx="342">
                  <c:v>86564.538693901297</c:v>
                </c:pt>
                <c:pt idx="343">
                  <c:v>86569.089167390994</c:v>
                </c:pt>
                <c:pt idx="344">
                  <c:v>86567.511375150803</c:v>
                </c:pt>
                <c:pt idx="345">
                  <c:v>86572.085073508599</c:v>
                </c:pt>
                <c:pt idx="346">
                  <c:v>86561.128057645401</c:v>
                </c:pt>
                <c:pt idx="347">
                  <c:v>86559.581032519505</c:v>
                </c:pt>
                <c:pt idx="348">
                  <c:v>86559.620740140206</c:v>
                </c:pt>
                <c:pt idx="349">
                  <c:v>86562.671694513803</c:v>
                </c:pt>
                <c:pt idx="350">
                  <c:v>86571.399454533195</c:v>
                </c:pt>
                <c:pt idx="351">
                  <c:v>86569.878442046102</c:v>
                </c:pt>
                <c:pt idx="352">
                  <c:v>86569.766892473504</c:v>
                </c:pt>
                <c:pt idx="353">
                  <c:v>86573.875379731995</c:v>
                </c:pt>
                <c:pt idx="354">
                  <c:v>86561.525624729897</c:v>
                </c:pt>
                <c:pt idx="355">
                  <c:v>86558.552495958706</c:v>
                </c:pt>
                <c:pt idx="356">
                  <c:v>86560.914139550601</c:v>
                </c:pt>
                <c:pt idx="357">
                  <c:v>86563.972552401407</c:v>
                </c:pt>
                <c:pt idx="358">
                  <c:v>86567.226171786504</c:v>
                </c:pt>
                <c:pt idx="359">
                  <c:v>86568.433659821007</c:v>
                </c:pt>
                <c:pt idx="360">
                  <c:v>86571.486695822896</c:v>
                </c:pt>
                <c:pt idx="361">
                  <c:v>86556.420688398895</c:v>
                </c:pt>
                <c:pt idx="362">
                  <c:v>86560.379022440495</c:v>
                </c:pt>
                <c:pt idx="363">
                  <c:v>86616.965764294</c:v>
                </c:pt>
                <c:pt idx="364">
                  <c:v>86655.021408566507</c:v>
                </c:pt>
                <c:pt idx="365">
                  <c:v>86657.832973299199</c:v>
                </c:pt>
                <c:pt idx="366">
                  <c:v>86618.577771784301</c:v>
                </c:pt>
                <c:pt idx="367">
                  <c:v>86657.568347104607</c:v>
                </c:pt>
                <c:pt idx="368">
                  <c:v>86655.160598110393</c:v>
                </c:pt>
                <c:pt idx="369">
                  <c:v>86620.3315770318</c:v>
                </c:pt>
                <c:pt idx="370">
                  <c:v>86628.706853666197</c:v>
                </c:pt>
                <c:pt idx="371">
                  <c:v>86652.444325973207</c:v>
                </c:pt>
                <c:pt idx="372">
                  <c:v>86616.611794861499</c:v>
                </c:pt>
                <c:pt idx="373">
                  <c:v>86636.620592480394</c:v>
                </c:pt>
                <c:pt idx="374">
                  <c:v>86649.670236659702</c:v>
                </c:pt>
                <c:pt idx="375">
                  <c:v>86615.835068055705</c:v>
                </c:pt>
                <c:pt idx="376">
                  <c:v>86653.215416203893</c:v>
                </c:pt>
                <c:pt idx="377">
                  <c:v>86646.829969650804</c:v>
                </c:pt>
                <c:pt idx="378">
                  <c:v>86617.356898610597</c:v>
                </c:pt>
                <c:pt idx="379">
                  <c:v>86655.642221562797</c:v>
                </c:pt>
                <c:pt idx="380">
                  <c:v>86657.166895678805</c:v>
                </c:pt>
                <c:pt idx="381">
                  <c:v>86619.002400215002</c:v>
                </c:pt>
                <c:pt idx="382">
                  <c:v>86658.234781057705</c:v>
                </c:pt>
                <c:pt idx="383">
                  <c:v>86654.485298585496</c:v>
                </c:pt>
                <c:pt idx="384">
                  <c:v>86617.8339381556</c:v>
                </c:pt>
                <c:pt idx="385">
                  <c:v>86628.140871010895</c:v>
                </c:pt>
                <c:pt idx="386">
                  <c:v>86651.755910961001</c:v>
                </c:pt>
                <c:pt idx="387">
                  <c:v>86616.195511585494</c:v>
                </c:pt>
                <c:pt idx="388">
                  <c:v>86636.119411415304</c:v>
                </c:pt>
                <c:pt idx="389">
                  <c:v>86648.966197934002</c:v>
                </c:pt>
                <c:pt idx="390">
                  <c:v>86616.2060234862</c:v>
                </c:pt>
                <c:pt idx="391">
                  <c:v>86653.809824336102</c:v>
                </c:pt>
                <c:pt idx="392">
                  <c:v>86639.027194554394</c:v>
                </c:pt>
                <c:pt idx="393">
                  <c:v>86617.756450271205</c:v>
                </c:pt>
                <c:pt idx="394">
                  <c:v>86656.274365947495</c:v>
                </c:pt>
                <c:pt idx="395">
                  <c:v>86656.500225499607</c:v>
                </c:pt>
                <c:pt idx="396">
                  <c:v>86619.436467229607</c:v>
                </c:pt>
                <c:pt idx="397">
                  <c:v>86629.821550844194</c:v>
                </c:pt>
                <c:pt idx="398">
                  <c:v>86653.808558536606</c:v>
                </c:pt>
                <c:pt idx="399">
                  <c:v>86617.430806609598</c:v>
                </c:pt>
                <c:pt idx="400">
                  <c:v>86627.570697083502</c:v>
                </c:pt>
                <c:pt idx="401">
                  <c:v>86651.065326046693</c:v>
                </c:pt>
                <c:pt idx="402">
                  <c:v>86615.775618713596</c:v>
                </c:pt>
                <c:pt idx="403">
                  <c:v>86652.053480547795</c:v>
                </c:pt>
                <c:pt idx="404">
                  <c:v>86648.259377381604</c:v>
                </c:pt>
                <c:pt idx="405">
                  <c:v>86616.5828379835</c:v>
                </c:pt>
                <c:pt idx="406">
                  <c:v>86654.411668425397</c:v>
                </c:pt>
                <c:pt idx="407">
                  <c:v>86658.4962324956</c:v>
                </c:pt>
                <c:pt idx="408">
                  <c:v>86618.163119676406</c:v>
                </c:pt>
                <c:pt idx="409">
                  <c:v>86656.9159060768</c:v>
                </c:pt>
                <c:pt idx="410">
                  <c:v>86655.832389564603</c:v>
                </c:pt>
                <c:pt idx="411">
                  <c:v>86619.879167509906</c:v>
                </c:pt>
                <c:pt idx="412">
                  <c:v>86629.267315651203</c:v>
                </c:pt>
                <c:pt idx="413">
                  <c:v>86653.128995585095</c:v>
                </c:pt>
                <c:pt idx="414">
                  <c:v>86617.023824970602</c:v>
                </c:pt>
                <c:pt idx="415">
                  <c:v>86603.763481322501</c:v>
                </c:pt>
                <c:pt idx="416">
                  <c:v>86650.370597568603</c:v>
                </c:pt>
                <c:pt idx="417">
                  <c:v>86615.471237973805</c:v>
                </c:pt>
                <c:pt idx="418">
                  <c:v>86652.630359612202</c:v>
                </c:pt>
                <c:pt idx="419">
                  <c:v>86647.547510900898</c:v>
                </c:pt>
                <c:pt idx="420">
                  <c:v>124785.069522889</c:v>
                </c:pt>
                <c:pt idx="421">
                  <c:v>211549.937816516</c:v>
                </c:pt>
                <c:pt idx="422">
                  <c:v>124789.587275814</c:v>
                </c:pt>
                <c:pt idx="423">
                  <c:v>124784.506710753</c:v>
                </c:pt>
                <c:pt idx="424">
                  <c:v>211548.84309268001</c:v>
                </c:pt>
                <c:pt idx="425">
                  <c:v>124785.60377078</c:v>
                </c:pt>
                <c:pt idx="426">
                  <c:v>182462.30692979801</c:v>
                </c:pt>
                <c:pt idx="427">
                  <c:v>124799.261883618</c:v>
                </c:pt>
                <c:pt idx="428">
                  <c:v>124786.377019911</c:v>
                </c:pt>
                <c:pt idx="429">
                  <c:v>211549.749647516</c:v>
                </c:pt>
                <c:pt idx="430">
                  <c:v>89886.2247995621</c:v>
                </c:pt>
                <c:pt idx="431">
                  <c:v>124793.092224252</c:v>
                </c:pt>
                <c:pt idx="432">
                  <c:v>124795.74170209101</c:v>
                </c:pt>
                <c:pt idx="433">
                  <c:v>124788.32952609099</c:v>
                </c:pt>
                <c:pt idx="434">
                  <c:v>127382.954963728</c:v>
                </c:pt>
                <c:pt idx="435">
                  <c:v>124786.27530300499</c:v>
                </c:pt>
                <c:pt idx="436">
                  <c:v>124798.137298387</c:v>
                </c:pt>
                <c:pt idx="437">
                  <c:v>124793.520701114</c:v>
                </c:pt>
                <c:pt idx="438">
                  <c:v>124783.346184907</c:v>
                </c:pt>
                <c:pt idx="439">
                  <c:v>211548.512445025</c:v>
                </c:pt>
                <c:pt idx="440">
                  <c:v>124786.278670043</c:v>
                </c:pt>
                <c:pt idx="441">
                  <c:v>124805.193491399</c:v>
                </c:pt>
                <c:pt idx="442">
                  <c:v>211547.908095447</c:v>
                </c:pt>
                <c:pt idx="443">
                  <c:v>124784.66560439899</c:v>
                </c:pt>
                <c:pt idx="444">
                  <c:v>211549.335079932</c:v>
                </c:pt>
                <c:pt idx="445">
                  <c:v>124786.397209262</c:v>
                </c:pt>
                <c:pt idx="446">
                  <c:v>124787.749549038</c:v>
                </c:pt>
                <c:pt idx="447">
                  <c:v>211549.21517763901</c:v>
                </c:pt>
                <c:pt idx="448">
                  <c:v>124786.08139489499</c:v>
                </c:pt>
                <c:pt idx="449">
                  <c:v>211550.02324679901</c:v>
                </c:pt>
                <c:pt idx="450">
                  <c:v>124788.964691891</c:v>
                </c:pt>
                <c:pt idx="451">
                  <c:v>124790.997880807</c:v>
                </c:pt>
                <c:pt idx="452">
                  <c:v>124801.15345872</c:v>
                </c:pt>
                <c:pt idx="453">
                  <c:v>124787.515343227</c:v>
                </c:pt>
                <c:pt idx="454">
                  <c:v>211548.49302734699</c:v>
                </c:pt>
                <c:pt idx="455">
                  <c:v>124788.212169766</c:v>
                </c:pt>
                <c:pt idx="456">
                  <c:v>124794.631064534</c:v>
                </c:pt>
                <c:pt idx="457">
                  <c:v>124797.402600999</c:v>
                </c:pt>
                <c:pt idx="458">
                  <c:v>124784.098725659</c:v>
                </c:pt>
                <c:pt idx="459">
                  <c:v>211549.214670063</c:v>
                </c:pt>
                <c:pt idx="460">
                  <c:v>124787.763495732</c:v>
                </c:pt>
                <c:pt idx="461">
                  <c:v>86711.672125343001</c:v>
                </c:pt>
                <c:pt idx="462">
                  <c:v>211548.36420742699</c:v>
                </c:pt>
                <c:pt idx="463">
                  <c:v>124785.029675246</c:v>
                </c:pt>
                <c:pt idx="464">
                  <c:v>211549.834793585</c:v>
                </c:pt>
                <c:pt idx="465">
                  <c:v>86919.539232869705</c:v>
                </c:pt>
                <c:pt idx="466">
                  <c:v>124786.9195763</c:v>
                </c:pt>
                <c:pt idx="467">
                  <c:v>211549.47715845599</c:v>
                </c:pt>
                <c:pt idx="468">
                  <c:v>124786.01185038099</c:v>
                </c:pt>
                <c:pt idx="469">
                  <c:v>124796.053665984</c:v>
                </c:pt>
                <c:pt idx="470">
                  <c:v>124791.929675658</c:v>
                </c:pt>
                <c:pt idx="471">
                  <c:v>124789.461753294</c:v>
                </c:pt>
                <c:pt idx="472">
                  <c:v>124813.77008921601</c:v>
                </c:pt>
                <c:pt idx="473">
                  <c:v>124784.665897374</c:v>
                </c:pt>
                <c:pt idx="474">
                  <c:v>124804.064534451</c:v>
                </c:pt>
                <c:pt idx="475">
                  <c:v>124790.571384122</c:v>
                </c:pt>
                <c:pt idx="476">
                  <c:v>124792.16502163</c:v>
                </c:pt>
                <c:pt idx="477">
                  <c:v>211547.83118996999</c:v>
                </c:pt>
                <c:pt idx="478">
                  <c:v>298204.20551357599</c:v>
                </c:pt>
                <c:pt idx="479">
                  <c:v>298218.686340407</c:v>
                </c:pt>
                <c:pt idx="480">
                  <c:v>274988.76904974499</c:v>
                </c:pt>
                <c:pt idx="481">
                  <c:v>298207.28206626198</c:v>
                </c:pt>
                <c:pt idx="482">
                  <c:v>298207.25781118899</c:v>
                </c:pt>
                <c:pt idx="483">
                  <c:v>298209.200284191</c:v>
                </c:pt>
                <c:pt idx="484">
                  <c:v>269192.13398032502</c:v>
                </c:pt>
                <c:pt idx="485">
                  <c:v>298203.72729209799</c:v>
                </c:pt>
                <c:pt idx="486">
                  <c:v>298214.96393155103</c:v>
                </c:pt>
                <c:pt idx="487">
                  <c:v>298205.36315522803</c:v>
                </c:pt>
                <c:pt idx="488">
                  <c:v>263396.49025973602</c:v>
                </c:pt>
                <c:pt idx="489">
                  <c:v>298203.58027248899</c:v>
                </c:pt>
                <c:pt idx="490">
                  <c:v>298217.81582096999</c:v>
                </c:pt>
                <c:pt idx="491">
                  <c:v>298205.000249198</c:v>
                </c:pt>
                <c:pt idx="492">
                  <c:v>170843.528552034</c:v>
                </c:pt>
                <c:pt idx="493">
                  <c:v>298206.73504663201</c:v>
                </c:pt>
                <c:pt idx="494">
                  <c:v>298208.525825719</c:v>
                </c:pt>
                <c:pt idx="495">
                  <c:v>298207.93775293999</c:v>
                </c:pt>
                <c:pt idx="496">
                  <c:v>165038.39523085399</c:v>
                </c:pt>
                <c:pt idx="497">
                  <c:v>298214.59627859801</c:v>
                </c:pt>
                <c:pt idx="498">
                  <c:v>298204.78307409602</c:v>
                </c:pt>
                <c:pt idx="499">
                  <c:v>298215.48349286598</c:v>
                </c:pt>
                <c:pt idx="500">
                  <c:v>159238.09843914499</c:v>
                </c:pt>
                <c:pt idx="501">
                  <c:v>298216.76482787298</c:v>
                </c:pt>
                <c:pt idx="502">
                  <c:v>298204.492317367</c:v>
                </c:pt>
                <c:pt idx="503">
                  <c:v>298219.05157132598</c:v>
                </c:pt>
                <c:pt idx="504">
                  <c:v>153440.05098671</c:v>
                </c:pt>
                <c:pt idx="505">
                  <c:v>298207.72458281199</c:v>
                </c:pt>
                <c:pt idx="506">
                  <c:v>298207.50111553899</c:v>
                </c:pt>
                <c:pt idx="507">
                  <c:v>298209.486350552</c:v>
                </c:pt>
                <c:pt idx="508">
                  <c:v>150480.09987062201</c:v>
                </c:pt>
                <c:pt idx="509">
                  <c:v>298204.10053158598</c:v>
                </c:pt>
                <c:pt idx="510">
                  <c:v>298215.14492887998</c:v>
                </c:pt>
                <c:pt idx="511">
                  <c:v>298205.60999173298</c:v>
                </c:pt>
                <c:pt idx="512">
                  <c:v>243035.88686110001</c:v>
                </c:pt>
                <c:pt idx="513">
                  <c:v>298203.900270816</c:v>
                </c:pt>
                <c:pt idx="514">
                  <c:v>298218.27323526202</c:v>
                </c:pt>
                <c:pt idx="515">
                  <c:v>298205.21636770701</c:v>
                </c:pt>
                <c:pt idx="516">
                  <c:v>248831.42146888899</c:v>
                </c:pt>
                <c:pt idx="517">
                  <c:v>298207.00056385098</c:v>
                </c:pt>
                <c:pt idx="518">
                  <c:v>298208.87837454298</c:v>
                </c:pt>
                <c:pt idx="519">
                  <c:v>298208.12421972799</c:v>
                </c:pt>
                <c:pt idx="520">
                  <c:v>254627.883326401</c:v>
                </c:pt>
                <c:pt idx="521">
                  <c:v>298214.77873767097</c:v>
                </c:pt>
                <c:pt idx="522">
                  <c:v>298205.08534286998</c:v>
                </c:pt>
                <c:pt idx="523">
                  <c:v>298215.632045659</c:v>
                </c:pt>
                <c:pt idx="524">
                  <c:v>260425.62209008299</c:v>
                </c:pt>
                <c:pt idx="525">
                  <c:v>298217.31114815501</c:v>
                </c:pt>
                <c:pt idx="526">
                  <c:v>298204.75646314397</c:v>
                </c:pt>
                <c:pt idx="527">
                  <c:v>292392.162017825</c:v>
                </c:pt>
                <c:pt idx="528">
                  <c:v>266225.325053168</c:v>
                </c:pt>
                <c:pt idx="529">
                  <c:v>298208.13922244997</c:v>
                </c:pt>
                <c:pt idx="530">
                  <c:v>298207.72764247103</c:v>
                </c:pt>
                <c:pt idx="531">
                  <c:v>286587.07637782802</c:v>
                </c:pt>
                <c:pt idx="532">
                  <c:v>272028.80971729499</c:v>
                </c:pt>
                <c:pt idx="533">
                  <c:v>298204.45294958202</c:v>
                </c:pt>
                <c:pt idx="534">
                  <c:v>298215.31881436298</c:v>
                </c:pt>
                <c:pt idx="535">
                  <c:v>280786.80154167803</c:v>
                </c:pt>
                <c:pt idx="536">
                  <c:v>298216.17696855997</c:v>
                </c:pt>
                <c:pt idx="537">
                  <c:v>384863.83707929798</c:v>
                </c:pt>
                <c:pt idx="538">
                  <c:v>384861.01804277499</c:v>
                </c:pt>
                <c:pt idx="539">
                  <c:v>318319.93294899102</c:v>
                </c:pt>
                <c:pt idx="540">
                  <c:v>370317.10255670198</c:v>
                </c:pt>
                <c:pt idx="541">
                  <c:v>384861.743723405</c:v>
                </c:pt>
                <c:pt idx="542">
                  <c:v>384861.535978664</c:v>
                </c:pt>
                <c:pt idx="543">
                  <c:v>312537.41143333999</c:v>
                </c:pt>
                <c:pt idx="544">
                  <c:v>376099.64248263801</c:v>
                </c:pt>
                <c:pt idx="545">
                  <c:v>384860.905349351</c:v>
                </c:pt>
                <c:pt idx="546">
                  <c:v>384863.300114554</c:v>
                </c:pt>
                <c:pt idx="547">
                  <c:v>306755.68290048803</c:v>
                </c:pt>
                <c:pt idx="548">
                  <c:v>381882.73992362799</c:v>
                </c:pt>
                <c:pt idx="549">
                  <c:v>384861.16995239898</c:v>
                </c:pt>
                <c:pt idx="550">
                  <c:v>384866.71448824799</c:v>
                </c:pt>
                <c:pt idx="551">
                  <c:v>300975.213803722</c:v>
                </c:pt>
                <c:pt idx="552">
                  <c:v>384862.12750576</c:v>
                </c:pt>
                <c:pt idx="553">
                  <c:v>341497.67773682298</c:v>
                </c:pt>
                <c:pt idx="554">
                  <c:v>341518.05669534201</c:v>
                </c:pt>
                <c:pt idx="555">
                  <c:v>295197.29987815901</c:v>
                </c:pt>
                <c:pt idx="556">
                  <c:v>384865.74730003602</c:v>
                </c:pt>
                <c:pt idx="557">
                  <c:v>341491.22576539702</c:v>
                </c:pt>
                <c:pt idx="558">
                  <c:v>384868.820609927</c:v>
                </c:pt>
                <c:pt idx="559">
                  <c:v>332782.55340232298</c:v>
                </c:pt>
                <c:pt idx="560">
                  <c:v>384872.69614296901</c:v>
                </c:pt>
                <c:pt idx="561">
                  <c:v>341491.50829762098</c:v>
                </c:pt>
                <c:pt idx="562">
                  <c:v>384864.19507022202</c:v>
                </c:pt>
                <c:pt idx="563">
                  <c:v>326999.191295186</c:v>
                </c:pt>
                <c:pt idx="564">
                  <c:v>361658.98368403403</c:v>
                </c:pt>
                <c:pt idx="565">
                  <c:v>341499.37509437202</c:v>
                </c:pt>
                <c:pt idx="566">
                  <c:v>384861.62144941499</c:v>
                </c:pt>
                <c:pt idx="567">
                  <c:v>321216.30905673199</c:v>
                </c:pt>
                <c:pt idx="568">
                  <c:v>367437.37778287102</c:v>
                </c:pt>
                <c:pt idx="569">
                  <c:v>384860.49870898802</c:v>
                </c:pt>
                <c:pt idx="570">
                  <c:v>384860.40400908003</c:v>
                </c:pt>
                <c:pt idx="571">
                  <c:v>315434.07770484302</c:v>
                </c:pt>
                <c:pt idx="572">
                  <c:v>373218.08265763399</c:v>
                </c:pt>
                <c:pt idx="573">
                  <c:v>384860.51391983201</c:v>
                </c:pt>
                <c:pt idx="574">
                  <c:v>384860.31305736798</c:v>
                </c:pt>
                <c:pt idx="575">
                  <c:v>309652.81484343298</c:v>
                </c:pt>
                <c:pt idx="576">
                  <c:v>378999.96816881897</c:v>
                </c:pt>
                <c:pt idx="577">
                  <c:v>384861.70489499602</c:v>
                </c:pt>
                <c:pt idx="578">
                  <c:v>384861.32837280497</c:v>
                </c:pt>
                <c:pt idx="579">
                  <c:v>303873.23835228197</c:v>
                </c:pt>
                <c:pt idx="580">
                  <c:v>384782.60852482298</c:v>
                </c:pt>
                <c:pt idx="581">
                  <c:v>384864.31385294098</c:v>
                </c:pt>
                <c:pt idx="582">
                  <c:v>341495.29117136</c:v>
                </c:pt>
                <c:pt idx="583">
                  <c:v>298098.22898271697</c:v>
                </c:pt>
                <c:pt idx="584">
                  <c:v>384862.29959071998</c:v>
                </c:pt>
                <c:pt idx="585">
                  <c:v>384869.11528781499</c:v>
                </c:pt>
                <c:pt idx="586">
                  <c:v>341492.875907554</c:v>
                </c:pt>
                <c:pt idx="587">
                  <c:v>335670.37254450301</c:v>
                </c:pt>
                <c:pt idx="588">
                  <c:v>341491.60395520699</c:v>
                </c:pt>
                <c:pt idx="589">
                  <c:v>341522.39133442601</c:v>
                </c:pt>
                <c:pt idx="590">
                  <c:v>341496.81334220199</c:v>
                </c:pt>
                <c:pt idx="591">
                  <c:v>329886.52488199301</c:v>
                </c:pt>
                <c:pt idx="592">
                  <c:v>341489.12205597799</c:v>
                </c:pt>
                <c:pt idx="593">
                  <c:v>384867.67524599098</c:v>
                </c:pt>
                <c:pt idx="594">
                  <c:v>384861.64771428198</c:v>
                </c:pt>
                <c:pt idx="595">
                  <c:v>324103.01592650497</c:v>
                </c:pt>
                <c:pt idx="596">
                  <c:v>341491.65048094298</c:v>
                </c:pt>
                <c:pt idx="597">
                  <c:v>298213.50651395298</c:v>
                </c:pt>
                <c:pt idx="598">
                  <c:v>298205.83348889498</c:v>
                </c:pt>
                <c:pt idx="599">
                  <c:v>231611.21270896299</c:v>
                </c:pt>
                <c:pt idx="600">
                  <c:v>298213.48702218902</c:v>
                </c:pt>
                <c:pt idx="601">
                  <c:v>298207.55524501798</c:v>
                </c:pt>
                <c:pt idx="602">
                  <c:v>298210.17467236402</c:v>
                </c:pt>
                <c:pt idx="603">
                  <c:v>225808.378237542</c:v>
                </c:pt>
                <c:pt idx="604">
                  <c:v>211475.248409561</c:v>
                </c:pt>
                <c:pt idx="605">
                  <c:v>298205.52566804498</c:v>
                </c:pt>
                <c:pt idx="606">
                  <c:v>211475.55630852599</c:v>
                </c:pt>
                <c:pt idx="607">
                  <c:v>220008.98950341999</c:v>
                </c:pt>
                <c:pt idx="608">
                  <c:v>298213.45186183101</c:v>
                </c:pt>
                <c:pt idx="609">
                  <c:v>298206.657284352</c:v>
                </c:pt>
                <c:pt idx="610">
                  <c:v>298213.97568266699</c:v>
                </c:pt>
                <c:pt idx="611">
                  <c:v>214211.45544720901</c:v>
                </c:pt>
                <c:pt idx="612">
                  <c:v>298207.91122312099</c:v>
                </c:pt>
                <c:pt idx="613">
                  <c:v>298211.42289507401</c:v>
                </c:pt>
                <c:pt idx="614">
                  <c:v>298207.29330319702</c:v>
                </c:pt>
                <c:pt idx="615">
                  <c:v>208415.14590930499</c:v>
                </c:pt>
                <c:pt idx="616">
                  <c:v>298206.16590209398</c:v>
                </c:pt>
                <c:pt idx="617">
                  <c:v>211474.568559418</c:v>
                </c:pt>
                <c:pt idx="618">
                  <c:v>298204.79187924799</c:v>
                </c:pt>
                <c:pt idx="619">
                  <c:v>202619.73336403299</c:v>
                </c:pt>
                <c:pt idx="620">
                  <c:v>298207.58692805702</c:v>
                </c:pt>
                <c:pt idx="621">
                  <c:v>298213.60713548103</c:v>
                </c:pt>
                <c:pt idx="622">
                  <c:v>298205.46716144698</c:v>
                </c:pt>
                <c:pt idx="623">
                  <c:v>188064.100852631</c:v>
                </c:pt>
                <c:pt idx="624">
                  <c:v>298212.77866112598</c:v>
                </c:pt>
                <c:pt idx="625">
                  <c:v>298207.42930144502</c:v>
                </c:pt>
                <c:pt idx="626">
                  <c:v>298209.59870883398</c:v>
                </c:pt>
                <c:pt idx="627">
                  <c:v>193861.17214990701</c:v>
                </c:pt>
                <c:pt idx="628">
                  <c:v>211474.800584638</c:v>
                </c:pt>
                <c:pt idx="629">
                  <c:v>298205.248975934</c:v>
                </c:pt>
                <c:pt idx="630">
                  <c:v>211476.83579047001</c:v>
                </c:pt>
                <c:pt idx="631">
                  <c:v>199659.882321129</c:v>
                </c:pt>
                <c:pt idx="632">
                  <c:v>298213.456526378</c:v>
                </c:pt>
                <c:pt idx="633">
                  <c:v>298206.23153981799</c:v>
                </c:pt>
                <c:pt idx="634">
                  <c:v>298214.25090146897</c:v>
                </c:pt>
                <c:pt idx="635">
                  <c:v>205461.44170813501</c:v>
                </c:pt>
                <c:pt idx="636">
                  <c:v>298207.71800509898</c:v>
                </c:pt>
                <c:pt idx="637">
                  <c:v>298210.78467771801</c:v>
                </c:pt>
                <c:pt idx="638">
                  <c:v>298207.28981386998</c:v>
                </c:pt>
                <c:pt idx="639">
                  <c:v>211271.01604511699</c:v>
                </c:pt>
                <c:pt idx="640">
                  <c:v>298205.833888327</c:v>
                </c:pt>
                <c:pt idx="641">
                  <c:v>211474.86629369101</c:v>
                </c:pt>
                <c:pt idx="642">
                  <c:v>298204.61891889799</c:v>
                </c:pt>
                <c:pt idx="643">
                  <c:v>298213.49285969499</c:v>
                </c:pt>
                <c:pt idx="644">
                  <c:v>298207.11189611198</c:v>
                </c:pt>
                <c:pt idx="645">
                  <c:v>298213.76372875698</c:v>
                </c:pt>
                <c:pt idx="646">
                  <c:v>298205.13673656702</c:v>
                </c:pt>
                <c:pt idx="647">
                  <c:v>298208.13700245699</c:v>
                </c:pt>
                <c:pt idx="648">
                  <c:v>298212.09035780601</c:v>
                </c:pt>
                <c:pt idx="649">
                  <c:v>298207.34197059501</c:v>
                </c:pt>
                <c:pt idx="650">
                  <c:v>298209.05966957001</c:v>
                </c:pt>
                <c:pt idx="651">
                  <c:v>298206.524129536</c:v>
                </c:pt>
                <c:pt idx="652">
                  <c:v>211474.56294646201</c:v>
                </c:pt>
                <c:pt idx="653">
                  <c:v>298205.00376918202</c:v>
                </c:pt>
                <c:pt idx="654">
                  <c:v>211479.33605372399</c:v>
                </c:pt>
                <c:pt idx="655">
                  <c:v>298208.08374489902</c:v>
                </c:pt>
                <c:pt idx="656">
                  <c:v>124808.398230322</c:v>
                </c:pt>
                <c:pt idx="657">
                  <c:v>124790.541208048</c:v>
                </c:pt>
                <c:pt idx="658">
                  <c:v>124795.059289282</c:v>
                </c:pt>
                <c:pt idx="659">
                  <c:v>211551.865174226</c:v>
                </c:pt>
                <c:pt idx="660">
                  <c:v>124787.469338472</c:v>
                </c:pt>
                <c:pt idx="661">
                  <c:v>211550.48147113499</c:v>
                </c:pt>
                <c:pt idx="662">
                  <c:v>124787.622914965</c:v>
                </c:pt>
                <c:pt idx="663">
                  <c:v>124788.632078558</c:v>
                </c:pt>
                <c:pt idx="664">
                  <c:v>211550.90818741999</c:v>
                </c:pt>
                <c:pt idx="665">
                  <c:v>124786.23176682901</c:v>
                </c:pt>
                <c:pt idx="666">
                  <c:v>133265.95850774401</c:v>
                </c:pt>
                <c:pt idx="667">
                  <c:v>124804.881495564</c:v>
                </c:pt>
                <c:pt idx="668">
                  <c:v>124788.799503374</c:v>
                </c:pt>
                <c:pt idx="669">
                  <c:v>211550.33057164401</c:v>
                </c:pt>
                <c:pt idx="670">
                  <c:v>86695.070446690996</c:v>
                </c:pt>
                <c:pt idx="671">
                  <c:v>124796.86844316901</c:v>
                </c:pt>
                <c:pt idx="672">
                  <c:v>124796.44352333</c:v>
                </c:pt>
                <c:pt idx="673">
                  <c:v>124790.03642376199</c:v>
                </c:pt>
                <c:pt idx="674">
                  <c:v>176583.866843695</c:v>
                </c:pt>
                <c:pt idx="675">
                  <c:v>124789.63136279301</c:v>
                </c:pt>
                <c:pt idx="676">
                  <c:v>124802.055441565</c:v>
                </c:pt>
                <c:pt idx="677">
                  <c:v>124791.411340249</c:v>
                </c:pt>
                <c:pt idx="678">
                  <c:v>124788.46231521</c:v>
                </c:pt>
                <c:pt idx="679">
                  <c:v>211551.29536638499</c:v>
                </c:pt>
                <c:pt idx="680">
                  <c:v>124787.295491304</c:v>
                </c:pt>
                <c:pt idx="681">
                  <c:v>211550.25059971999</c:v>
                </c:pt>
                <c:pt idx="682">
                  <c:v>211552.34647006699</c:v>
                </c:pt>
                <c:pt idx="683">
                  <c:v>124787.59822591599</c:v>
                </c:pt>
                <c:pt idx="684">
                  <c:v>211550.35998052399</c:v>
                </c:pt>
                <c:pt idx="685">
                  <c:v>124785.886206311</c:v>
                </c:pt>
                <c:pt idx="686">
                  <c:v>124792.17175480101</c:v>
                </c:pt>
                <c:pt idx="687">
                  <c:v>211551.71020329799</c:v>
                </c:pt>
                <c:pt idx="688">
                  <c:v>124787.57470970201</c:v>
                </c:pt>
                <c:pt idx="689">
                  <c:v>185363.365823634</c:v>
                </c:pt>
                <c:pt idx="690">
                  <c:v>124793.713210563</c:v>
                </c:pt>
                <c:pt idx="691">
                  <c:v>124794.077769172</c:v>
                </c:pt>
                <c:pt idx="692">
                  <c:v>124798.612639666</c:v>
                </c:pt>
                <c:pt idx="693">
                  <c:v>92793.500168542101</c:v>
                </c:pt>
                <c:pt idx="694">
                  <c:v>211552.11299461199</c:v>
                </c:pt>
                <c:pt idx="695">
                  <c:v>124789.958174642</c:v>
                </c:pt>
                <c:pt idx="696">
                  <c:v>124798.03216082101</c:v>
                </c:pt>
                <c:pt idx="697">
                  <c:v>124486.474988908</c:v>
                </c:pt>
                <c:pt idx="698">
                  <c:v>124787.859248489</c:v>
                </c:pt>
                <c:pt idx="699">
                  <c:v>211550.833173138</c:v>
                </c:pt>
                <c:pt idx="700">
                  <c:v>124787.34422450401</c:v>
                </c:pt>
                <c:pt idx="701">
                  <c:v>124789.920415279</c:v>
                </c:pt>
                <c:pt idx="702">
                  <c:v>211551.573943205</c:v>
                </c:pt>
                <c:pt idx="703">
                  <c:v>124786.801888206</c:v>
                </c:pt>
                <c:pt idx="704">
                  <c:v>211549.93346515601</c:v>
                </c:pt>
                <c:pt idx="705">
                  <c:v>124801.29698183799</c:v>
                </c:pt>
                <c:pt idx="706">
                  <c:v>124790.318103028</c:v>
                </c:pt>
                <c:pt idx="707">
                  <c:v>211550.95860284299</c:v>
                </c:pt>
                <c:pt idx="708">
                  <c:v>124786.615236568</c:v>
                </c:pt>
                <c:pt idx="709">
                  <c:v>124800.460426997</c:v>
                </c:pt>
                <c:pt idx="710">
                  <c:v>124794.862163293</c:v>
                </c:pt>
                <c:pt idx="711">
                  <c:v>124791.842014073</c:v>
                </c:pt>
                <c:pt idx="712">
                  <c:v>124801.696880706</c:v>
                </c:pt>
                <c:pt idx="713">
                  <c:v>124789.541761317</c:v>
                </c:pt>
                <c:pt idx="714">
                  <c:v>86655.414040592193</c:v>
                </c:pt>
                <c:pt idx="715">
                  <c:v>86660.291397316498</c:v>
                </c:pt>
                <c:pt idx="716">
                  <c:v>86621.776841141298</c:v>
                </c:pt>
                <c:pt idx="717">
                  <c:v>86659.643478632701</c:v>
                </c:pt>
                <c:pt idx="718">
                  <c:v>86656.228976524901</c:v>
                </c:pt>
                <c:pt idx="719">
                  <c:v>86618.923936359206</c:v>
                </c:pt>
                <c:pt idx="720">
                  <c:v>86642.064838082195</c:v>
                </c:pt>
                <c:pt idx="721">
                  <c:v>86652.491478928903</c:v>
                </c:pt>
                <c:pt idx="722">
                  <c:v>86616.259943567202</c:v>
                </c:pt>
                <c:pt idx="723">
                  <c:v>86648.207343793896</c:v>
                </c:pt>
                <c:pt idx="724">
                  <c:v>86639.682907586903</c:v>
                </c:pt>
                <c:pt idx="725">
                  <c:v>86617.759791198798</c:v>
                </c:pt>
                <c:pt idx="726">
                  <c:v>86652.292032165802</c:v>
                </c:pt>
                <c:pt idx="727">
                  <c:v>86627.067422878506</c:v>
                </c:pt>
                <c:pt idx="728">
                  <c:v>86620.602085953506</c:v>
                </c:pt>
                <c:pt idx="729">
                  <c:v>86656.464524829498</c:v>
                </c:pt>
                <c:pt idx="730">
                  <c:v>86659.245520328099</c:v>
                </c:pt>
                <c:pt idx="731">
                  <c:v>86621.047043540806</c:v>
                </c:pt>
                <c:pt idx="732">
                  <c:v>86660.710817068306</c:v>
                </c:pt>
                <c:pt idx="733">
                  <c:v>86655.265889115006</c:v>
                </c:pt>
                <c:pt idx="734">
                  <c:v>86618.240672029206</c:v>
                </c:pt>
                <c:pt idx="735">
                  <c:v>86641.162699641602</c:v>
                </c:pt>
                <c:pt idx="736">
                  <c:v>86651.606622911306</c:v>
                </c:pt>
                <c:pt idx="737">
                  <c:v>86615.624595285699</c:v>
                </c:pt>
                <c:pt idx="738">
                  <c:v>86649.218538175701</c:v>
                </c:pt>
                <c:pt idx="739">
                  <c:v>86640.5278155306</c:v>
                </c:pt>
                <c:pt idx="740">
                  <c:v>86618.471355890899</c:v>
                </c:pt>
                <c:pt idx="741">
                  <c:v>86653.3264464284</c:v>
                </c:pt>
                <c:pt idx="742">
                  <c:v>86627.892833185193</c:v>
                </c:pt>
                <c:pt idx="743">
                  <c:v>86623.2725197416</c:v>
                </c:pt>
                <c:pt idx="744">
                  <c:v>86657.5185830103</c:v>
                </c:pt>
                <c:pt idx="745">
                  <c:v>86658.219503088301</c:v>
                </c:pt>
                <c:pt idx="746">
                  <c:v>86620.327563562299</c:v>
                </c:pt>
                <c:pt idx="747">
                  <c:v>86661.781541060205</c:v>
                </c:pt>
                <c:pt idx="748">
                  <c:v>86654.321212656505</c:v>
                </c:pt>
                <c:pt idx="749">
                  <c:v>86617.568006601898</c:v>
                </c:pt>
                <c:pt idx="750">
                  <c:v>86646.201532370396</c:v>
                </c:pt>
                <c:pt idx="751">
                  <c:v>86650.739015920306</c:v>
                </c:pt>
                <c:pt idx="752">
                  <c:v>86616.332673651705</c:v>
                </c:pt>
                <c:pt idx="753">
                  <c:v>86650.236376451707</c:v>
                </c:pt>
                <c:pt idx="754">
                  <c:v>86605.851288329402</c:v>
                </c:pt>
                <c:pt idx="755">
                  <c:v>86619.182608373798</c:v>
                </c:pt>
                <c:pt idx="756">
                  <c:v>86654.367114397901</c:v>
                </c:pt>
                <c:pt idx="757">
                  <c:v>86628.722527466307</c:v>
                </c:pt>
                <c:pt idx="758">
                  <c:v>86622.518857889998</c:v>
                </c:pt>
                <c:pt idx="759">
                  <c:v>86658.578526464495</c:v>
                </c:pt>
                <c:pt idx="760">
                  <c:v>86657.213202109997</c:v>
                </c:pt>
                <c:pt idx="761">
                  <c:v>86619.619537921404</c:v>
                </c:pt>
                <c:pt idx="762">
                  <c:v>86662.857819429104</c:v>
                </c:pt>
                <c:pt idx="763">
                  <c:v>86653.395763602806</c:v>
                </c:pt>
                <c:pt idx="764">
                  <c:v>86616.907285250505</c:v>
                </c:pt>
                <c:pt idx="765">
                  <c:v>86647.201107822097</c:v>
                </c:pt>
                <c:pt idx="766">
                  <c:v>86649.890148436607</c:v>
                </c:pt>
                <c:pt idx="767">
                  <c:v>86617.046623604096</c:v>
                </c:pt>
                <c:pt idx="768">
                  <c:v>86651.261694990899</c:v>
                </c:pt>
                <c:pt idx="769">
                  <c:v>86626.244814797406</c:v>
                </c:pt>
                <c:pt idx="770">
                  <c:v>86619.893499578902</c:v>
                </c:pt>
                <c:pt idx="771">
                  <c:v>86573.822162715107</c:v>
                </c:pt>
                <c:pt idx="772">
                  <c:v>86568.626845686202</c:v>
                </c:pt>
                <c:pt idx="773">
                  <c:v>86571.279945834394</c:v>
                </c:pt>
                <c:pt idx="774">
                  <c:v>86571.592858539501</c:v>
                </c:pt>
                <c:pt idx="775">
                  <c:v>86562.217344087796</c:v>
                </c:pt>
                <c:pt idx="776">
                  <c:v>86558.752395845804</c:v>
                </c:pt>
                <c:pt idx="777">
                  <c:v>86562.829702718605</c:v>
                </c:pt>
                <c:pt idx="778">
                  <c:v>86561.421808770698</c:v>
                </c:pt>
                <c:pt idx="779">
                  <c:v>86571.134975344801</c:v>
                </c:pt>
                <c:pt idx="780">
                  <c:v>86570.328579057605</c:v>
                </c:pt>
                <c:pt idx="781">
                  <c:v>86569.034082841594</c:v>
                </c:pt>
                <c:pt idx="782">
                  <c:v>86564.293129298894</c:v>
                </c:pt>
                <c:pt idx="783">
                  <c:v>86560.069794386596</c:v>
                </c:pt>
                <c:pt idx="784">
                  <c:v>86562.601116523103</c:v>
                </c:pt>
                <c:pt idx="785">
                  <c:v>86559.415984620602</c:v>
                </c:pt>
                <c:pt idx="786">
                  <c:v>86573.778048936103</c:v>
                </c:pt>
                <c:pt idx="787">
                  <c:v>86567.765008143804</c:v>
                </c:pt>
                <c:pt idx="788">
                  <c:v>86571.288719565302</c:v>
                </c:pt>
                <c:pt idx="789">
                  <c:v>86571.168703293297</c:v>
                </c:pt>
                <c:pt idx="790">
                  <c:v>86562.050143566797</c:v>
                </c:pt>
                <c:pt idx="791">
                  <c:v>86564.579956786707</c:v>
                </c:pt>
                <c:pt idx="792">
                  <c:v>86560.602039488993</c:v>
                </c:pt>
                <c:pt idx="793">
                  <c:v>86561.134453914507</c:v>
                </c:pt>
                <c:pt idx="794">
                  <c:v>86571.050869683706</c:v>
                </c:pt>
                <c:pt idx="795">
                  <c:v>86573.833212347599</c:v>
                </c:pt>
                <c:pt idx="796">
                  <c:v>86568.812267274698</c:v>
                </c:pt>
                <c:pt idx="797">
                  <c:v>86564.151311966998</c:v>
                </c:pt>
                <c:pt idx="798">
                  <c:v>86566.675429195195</c:v>
                </c:pt>
                <c:pt idx="799">
                  <c:v>86562.500581023007</c:v>
                </c:pt>
                <c:pt idx="800">
                  <c:v>86559.1246210432</c:v>
                </c:pt>
                <c:pt idx="801">
                  <c:v>86573.719659401206</c:v>
                </c:pt>
                <c:pt idx="802">
                  <c:v>86576.511072167195</c:v>
                </c:pt>
                <c:pt idx="803">
                  <c:v>86571.261882386796</c:v>
                </c:pt>
                <c:pt idx="804">
                  <c:v>86570.818341487597</c:v>
                </c:pt>
                <c:pt idx="805">
                  <c:v>86555.013800970803</c:v>
                </c:pt>
                <c:pt idx="806">
                  <c:v>86564.515071689399</c:v>
                </c:pt>
                <c:pt idx="807">
                  <c:v>86560.4406020022</c:v>
                </c:pt>
                <c:pt idx="808">
                  <c:v>86560.917314029604</c:v>
                </c:pt>
                <c:pt idx="809">
                  <c:v>86565.197391460097</c:v>
                </c:pt>
                <c:pt idx="810">
                  <c:v>86573.842947399695</c:v>
                </c:pt>
                <c:pt idx="811">
                  <c:v>86568.727198174005</c:v>
                </c:pt>
                <c:pt idx="812">
                  <c:v>86564.001281637306</c:v>
                </c:pt>
                <c:pt idx="813">
                  <c:v>86566.647976855194</c:v>
                </c:pt>
                <c:pt idx="814">
                  <c:v>86562.370089186603</c:v>
                </c:pt>
                <c:pt idx="815">
                  <c:v>86558.904033252693</c:v>
                </c:pt>
                <c:pt idx="816">
                  <c:v>86562.915134883704</c:v>
                </c:pt>
                <c:pt idx="817">
                  <c:v>86576.559411697293</c:v>
                </c:pt>
                <c:pt idx="818">
                  <c:v>86571.208086219107</c:v>
                </c:pt>
                <c:pt idx="819">
                  <c:v>86570.539292103203</c:v>
                </c:pt>
                <c:pt idx="820">
                  <c:v>86568.901956662303</c:v>
                </c:pt>
                <c:pt idx="821">
                  <c:v>86564.417113184099</c:v>
                </c:pt>
                <c:pt idx="822">
                  <c:v>86560.260568990794</c:v>
                </c:pt>
                <c:pt idx="823">
                  <c:v>86560.7678445122</c:v>
                </c:pt>
                <c:pt idx="824">
                  <c:v>86558.983658745798</c:v>
                </c:pt>
                <c:pt idx="825">
                  <c:v>86555.4558645582</c:v>
                </c:pt>
                <c:pt idx="826">
                  <c:v>86554.841971299</c:v>
                </c:pt>
                <c:pt idx="827">
                  <c:v>86555.578117118494</c:v>
                </c:pt>
                <c:pt idx="828">
                  <c:v>86552.252301312998</c:v>
                </c:pt>
                <c:pt idx="829">
                  <c:v>86551.030386660394</c:v>
                </c:pt>
                <c:pt idx="830">
                  <c:v>86551.003597064599</c:v>
                </c:pt>
                <c:pt idx="831">
                  <c:v>86549.945443792996</c:v>
                </c:pt>
                <c:pt idx="832">
                  <c:v>86549.995415619604</c:v>
                </c:pt>
                <c:pt idx="833">
                  <c:v>86558.315731128707</c:v>
                </c:pt>
                <c:pt idx="834">
                  <c:v>86557.048638666703</c:v>
                </c:pt>
                <c:pt idx="835">
                  <c:v>86555.723640977405</c:v>
                </c:pt>
                <c:pt idx="836">
                  <c:v>86554.721195780498</c:v>
                </c:pt>
                <c:pt idx="837">
                  <c:v>86555.413124102895</c:v>
                </c:pt>
                <c:pt idx="838">
                  <c:v>86552.495273348395</c:v>
                </c:pt>
                <c:pt idx="839">
                  <c:v>86551.274578856901</c:v>
                </c:pt>
                <c:pt idx="840">
                  <c:v>86551.2054367565</c:v>
                </c:pt>
                <c:pt idx="841">
                  <c:v>86550.162565557403</c:v>
                </c:pt>
                <c:pt idx="842">
                  <c:v>86549.927946671101</c:v>
                </c:pt>
                <c:pt idx="843">
                  <c:v>86558.558378113696</c:v>
                </c:pt>
                <c:pt idx="844">
                  <c:v>86557.308422752496</c:v>
                </c:pt>
                <c:pt idx="845">
                  <c:v>86555.991204738806</c:v>
                </c:pt>
                <c:pt idx="846">
                  <c:v>86554.654268434606</c:v>
                </c:pt>
                <c:pt idx="847">
                  <c:v>86555.256879935405</c:v>
                </c:pt>
                <c:pt idx="848">
                  <c:v>86552.736944349293</c:v>
                </c:pt>
                <c:pt idx="849">
                  <c:v>86551.519362255</c:v>
                </c:pt>
                <c:pt idx="850">
                  <c:v>86551.403204422895</c:v>
                </c:pt>
                <c:pt idx="851">
                  <c:v>86550.377364194006</c:v>
                </c:pt>
                <c:pt idx="852">
                  <c:v>86549.284279688101</c:v>
                </c:pt>
                <c:pt idx="853">
                  <c:v>86550.249659264897</c:v>
                </c:pt>
                <c:pt idx="854">
                  <c:v>86557.565405074201</c:v>
                </c:pt>
                <c:pt idx="855">
                  <c:v>86556.257875022304</c:v>
                </c:pt>
                <c:pt idx="856">
                  <c:v>86554.921029571895</c:v>
                </c:pt>
                <c:pt idx="857">
                  <c:v>86555.109706550298</c:v>
                </c:pt>
                <c:pt idx="858">
                  <c:v>86552.976716375299</c:v>
                </c:pt>
                <c:pt idx="859">
                  <c:v>86551.764143304405</c:v>
                </c:pt>
                <c:pt idx="860">
                  <c:v>86546.877639947706</c:v>
                </c:pt>
                <c:pt idx="861">
                  <c:v>86550.589321818799</c:v>
                </c:pt>
                <c:pt idx="862">
                  <c:v>86549.5060345112</c:v>
                </c:pt>
                <c:pt idx="863">
                  <c:v>86550.156260034899</c:v>
                </c:pt>
                <c:pt idx="864">
                  <c:v>86557.819047387398</c:v>
                </c:pt>
                <c:pt idx="865">
                  <c:v>86556.523122055296</c:v>
                </c:pt>
                <c:pt idx="866">
                  <c:v>86555.188291197599</c:v>
                </c:pt>
                <c:pt idx="867">
                  <c:v>86554.971506628906</c:v>
                </c:pt>
                <c:pt idx="868">
                  <c:v>86553.214158776798</c:v>
                </c:pt>
                <c:pt idx="869">
                  <c:v>86552.008513425899</c:v>
                </c:pt>
                <c:pt idx="870">
                  <c:v>86550.787271451394</c:v>
                </c:pt>
                <c:pt idx="871">
                  <c:v>86550.798131070595</c:v>
                </c:pt>
                <c:pt idx="872">
                  <c:v>86549.726500231598</c:v>
                </c:pt>
                <c:pt idx="873">
                  <c:v>86550.071568358704</c:v>
                </c:pt>
                <c:pt idx="874">
                  <c:v>86558.069175881406</c:v>
                </c:pt>
                <c:pt idx="875">
                  <c:v>86556.7867389163</c:v>
                </c:pt>
                <c:pt idx="876">
                  <c:v>86567.324177316696</c:v>
                </c:pt>
                <c:pt idx="877">
                  <c:v>86579.490640753196</c:v>
                </c:pt>
                <c:pt idx="878">
                  <c:v>86581.008825822501</c:v>
                </c:pt>
                <c:pt idx="879">
                  <c:v>86565.591013446698</c:v>
                </c:pt>
                <c:pt idx="880">
                  <c:v>86575.449778436698</c:v>
                </c:pt>
                <c:pt idx="881">
                  <c:v>86570.773137961107</c:v>
                </c:pt>
                <c:pt idx="882">
                  <c:v>86566.382031213798</c:v>
                </c:pt>
                <c:pt idx="883">
                  <c:v>86578.229618656507</c:v>
                </c:pt>
                <c:pt idx="884">
                  <c:v>86569.465101034701</c:v>
                </c:pt>
                <c:pt idx="885">
                  <c:v>86567.847455866606</c:v>
                </c:pt>
                <c:pt idx="886">
                  <c:v>86579.361958017398</c:v>
                </c:pt>
                <c:pt idx="887">
                  <c:v>86568.207227133404</c:v>
                </c:pt>
                <c:pt idx="888">
                  <c:v>86583.071233045805</c:v>
                </c:pt>
                <c:pt idx="889">
                  <c:v>86581.437287675406</c:v>
                </c:pt>
                <c:pt idx="890">
                  <c:v>86566.998028669099</c:v>
                </c:pt>
                <c:pt idx="891">
                  <c:v>86581.330626541006</c:v>
                </c:pt>
                <c:pt idx="892">
                  <c:v>86573.552853879199</c:v>
                </c:pt>
                <c:pt idx="893">
                  <c:v>86566.268547597996</c:v>
                </c:pt>
                <c:pt idx="894">
                  <c:v>86579.651556782002</c:v>
                </c:pt>
                <c:pt idx="895">
                  <c:v>86580.150769662898</c:v>
                </c:pt>
                <c:pt idx="896">
                  <c:v>86567.841568567106</c:v>
                </c:pt>
                <c:pt idx="897">
                  <c:v>86578.031828891297</c:v>
                </c:pt>
                <c:pt idx="898">
                  <c:v>86570.732138396605</c:v>
                </c:pt>
                <c:pt idx="899">
                  <c:v>86569.484481936597</c:v>
                </c:pt>
                <c:pt idx="900">
                  <c:v>86576.469369900296</c:v>
                </c:pt>
                <c:pt idx="901">
                  <c:v>86569.405356355201</c:v>
                </c:pt>
                <c:pt idx="902">
                  <c:v>86571.198685238807</c:v>
                </c:pt>
                <c:pt idx="903">
                  <c:v>86578.120828529703</c:v>
                </c:pt>
                <c:pt idx="904">
                  <c:v>86568.132021220998</c:v>
                </c:pt>
                <c:pt idx="905">
                  <c:v>86572.985630891097</c:v>
                </c:pt>
                <c:pt idx="906">
                  <c:v>86580.096793708799</c:v>
                </c:pt>
                <c:pt idx="907">
                  <c:v>86566.910514854695</c:v>
                </c:pt>
                <c:pt idx="908">
                  <c:v>86581.479515122293</c:v>
                </c:pt>
                <c:pt idx="909">
                  <c:v>86572.106707398896</c:v>
                </c:pt>
                <c:pt idx="910">
                  <c:v>86565.739308695498</c:v>
                </c:pt>
                <c:pt idx="911">
                  <c:v>86579.7707280631</c:v>
                </c:pt>
                <c:pt idx="912">
                  <c:v>86561.350150420301</c:v>
                </c:pt>
                <c:pt idx="913">
                  <c:v>86566.975657010393</c:v>
                </c:pt>
                <c:pt idx="914">
                  <c:v>86578.125070047405</c:v>
                </c:pt>
                <c:pt idx="915">
                  <c:v>86570.695152586006</c:v>
                </c:pt>
                <c:pt idx="916">
                  <c:v>86568.527780674602</c:v>
                </c:pt>
                <c:pt idx="917">
                  <c:v>86576.540431819594</c:v>
                </c:pt>
                <c:pt idx="918">
                  <c:v>86569.335179532194</c:v>
                </c:pt>
                <c:pt idx="919">
                  <c:v>86582.877798585396</c:v>
                </c:pt>
                <c:pt idx="920">
                  <c:v>86577.171768594897</c:v>
                </c:pt>
                <c:pt idx="921">
                  <c:v>86568.032213815794</c:v>
                </c:pt>
                <c:pt idx="922">
                  <c:v>86581.155212897604</c:v>
                </c:pt>
                <c:pt idx="923">
                  <c:v>86579.051226279495</c:v>
                </c:pt>
                <c:pt idx="924">
                  <c:v>47681.269079510901</c:v>
                </c:pt>
                <c:pt idx="925">
                  <c:v>86618.710792261394</c:v>
                </c:pt>
                <c:pt idx="926">
                  <c:v>47647.1480196189</c:v>
                </c:pt>
                <c:pt idx="927">
                  <c:v>47656.700198654398</c:v>
                </c:pt>
                <c:pt idx="928">
                  <c:v>86613.672587173001</c:v>
                </c:pt>
                <c:pt idx="929">
                  <c:v>47665.557091059803</c:v>
                </c:pt>
                <c:pt idx="930">
                  <c:v>47658.557475046699</c:v>
                </c:pt>
                <c:pt idx="931">
                  <c:v>47647.547560369399</c:v>
                </c:pt>
                <c:pt idx="932">
                  <c:v>86610.799324305102</c:v>
                </c:pt>
                <c:pt idx="933">
                  <c:v>86607.006466248204</c:v>
                </c:pt>
                <c:pt idx="934">
                  <c:v>47651.6532712232</c:v>
                </c:pt>
                <c:pt idx="935">
                  <c:v>47652.476306724602</c:v>
                </c:pt>
                <c:pt idx="936">
                  <c:v>86616.167437533193</c:v>
                </c:pt>
                <c:pt idx="937">
                  <c:v>86619.137417673395</c:v>
                </c:pt>
                <c:pt idx="938">
                  <c:v>47645.747088533099</c:v>
                </c:pt>
                <c:pt idx="939">
                  <c:v>47658.242612726302</c:v>
                </c:pt>
                <c:pt idx="940">
                  <c:v>86612.904582575604</c:v>
                </c:pt>
                <c:pt idx="941">
                  <c:v>47663.358182055999</c:v>
                </c:pt>
                <c:pt idx="942">
                  <c:v>47656.710784161398</c:v>
                </c:pt>
                <c:pt idx="943">
                  <c:v>47648.717205562098</c:v>
                </c:pt>
                <c:pt idx="944">
                  <c:v>86610.159476206201</c:v>
                </c:pt>
                <c:pt idx="945">
                  <c:v>47686.7743848479</c:v>
                </c:pt>
                <c:pt idx="946">
                  <c:v>47650.093669496302</c:v>
                </c:pt>
                <c:pt idx="947">
                  <c:v>47653.826285402603</c:v>
                </c:pt>
                <c:pt idx="948">
                  <c:v>86615.302608820406</c:v>
                </c:pt>
                <c:pt idx="949">
                  <c:v>86619.562246999194</c:v>
                </c:pt>
                <c:pt idx="950">
                  <c:v>47644.387728378402</c:v>
                </c:pt>
                <c:pt idx="951">
                  <c:v>47659.857194883502</c:v>
                </c:pt>
                <c:pt idx="952">
                  <c:v>86612.170552662195</c:v>
                </c:pt>
                <c:pt idx="953">
                  <c:v>47661.305682078499</c:v>
                </c:pt>
                <c:pt idx="954">
                  <c:v>47654.949516789602</c:v>
                </c:pt>
                <c:pt idx="955">
                  <c:v>47649.922226399904</c:v>
                </c:pt>
                <c:pt idx="956">
                  <c:v>86609.552052396597</c:v>
                </c:pt>
                <c:pt idx="957">
                  <c:v>86618.282543355104</c:v>
                </c:pt>
                <c:pt idx="958">
                  <c:v>47648.5929954565</c:v>
                </c:pt>
                <c:pt idx="959">
                  <c:v>47655.229506454401</c:v>
                </c:pt>
                <c:pt idx="960">
                  <c:v>86614.471983511001</c:v>
                </c:pt>
                <c:pt idx="961">
                  <c:v>47667.929126995499</c:v>
                </c:pt>
                <c:pt idx="962">
                  <c:v>47640.286765825796</c:v>
                </c:pt>
                <c:pt idx="963">
                  <c:v>47646.4129365716</c:v>
                </c:pt>
                <c:pt idx="964">
                  <c:v>86611.469786294198</c:v>
                </c:pt>
                <c:pt idx="965">
                  <c:v>47628.458259308703</c:v>
                </c:pt>
                <c:pt idx="966">
                  <c:v>47653.268820644698</c:v>
                </c:pt>
                <c:pt idx="967">
                  <c:v>47651.173599021298</c:v>
                </c:pt>
                <c:pt idx="968">
                  <c:v>47431.810025370003</c:v>
                </c:pt>
                <c:pt idx="969">
                  <c:v>47444.839121464996</c:v>
                </c:pt>
                <c:pt idx="970">
                  <c:v>47450.021615523299</c:v>
                </c:pt>
                <c:pt idx="971">
                  <c:v>47443.752979707897</c:v>
                </c:pt>
                <c:pt idx="972">
                  <c:v>47432.556295001799</c:v>
                </c:pt>
                <c:pt idx="973">
                  <c:v>47437.054137934603</c:v>
                </c:pt>
                <c:pt idx="974">
                  <c:v>47450.842291515502</c:v>
                </c:pt>
                <c:pt idx="975">
                  <c:v>47443.719460375003</c:v>
                </c:pt>
                <c:pt idx="976">
                  <c:v>47438.409665743297</c:v>
                </c:pt>
                <c:pt idx="977">
                  <c:v>47437.695027322901</c:v>
                </c:pt>
                <c:pt idx="978">
                  <c:v>47442.4596513133</c:v>
                </c:pt>
                <c:pt idx="979">
                  <c:v>47457.311137165299</c:v>
                </c:pt>
                <c:pt idx="980">
                  <c:v>47438.418057992501</c:v>
                </c:pt>
                <c:pt idx="981">
                  <c:v>47433.399030125802</c:v>
                </c:pt>
                <c:pt idx="982">
                  <c:v>47443.1879521745</c:v>
                </c:pt>
                <c:pt idx="983">
                  <c:v>47451.372762404797</c:v>
                </c:pt>
                <c:pt idx="984">
                  <c:v>47453.696135140002</c:v>
                </c:pt>
                <c:pt idx="985">
                  <c:v>47433.438949640702</c:v>
                </c:pt>
                <c:pt idx="986">
                  <c:v>47435.518982890302</c:v>
                </c:pt>
                <c:pt idx="987">
                  <c:v>47449.077725857896</c:v>
                </c:pt>
                <c:pt idx="988">
                  <c:v>47454.483392856499</c:v>
                </c:pt>
                <c:pt idx="989">
                  <c:v>47440.130761909102</c:v>
                </c:pt>
                <c:pt idx="990">
                  <c:v>47436.171218024298</c:v>
                </c:pt>
                <c:pt idx="991">
                  <c:v>47440.832230068001</c:v>
                </c:pt>
                <c:pt idx="992">
                  <c:v>47445.825236436998</c:v>
                </c:pt>
                <c:pt idx="993">
                  <c:v>47440.179841059296</c:v>
                </c:pt>
                <c:pt idx="994">
                  <c:v>47435.025480709199</c:v>
                </c:pt>
                <c:pt idx="995">
                  <c:v>47441.568753785097</c:v>
                </c:pt>
                <c:pt idx="996">
                  <c:v>47446.523276954897</c:v>
                </c:pt>
                <c:pt idx="997">
                  <c:v>47451.8320085003</c:v>
                </c:pt>
                <c:pt idx="998">
                  <c:v>47435.101540273899</c:v>
                </c:pt>
                <c:pt idx="999">
                  <c:v>47434.0190903209</c:v>
                </c:pt>
                <c:pt idx="1000">
                  <c:v>47425.713913086103</c:v>
                </c:pt>
                <c:pt idx="1001">
                  <c:v>47452.640259740299</c:v>
                </c:pt>
                <c:pt idx="1002">
                  <c:v>47441.897606283601</c:v>
                </c:pt>
                <c:pt idx="1003">
                  <c:v>47436.732090586003</c:v>
                </c:pt>
                <c:pt idx="1004">
                  <c:v>47439.246018602302</c:v>
                </c:pt>
                <c:pt idx="1005">
                  <c:v>47444.121373274</c:v>
                </c:pt>
                <c:pt idx="1006">
                  <c:v>47441.990182002599</c:v>
                </c:pt>
                <c:pt idx="1007">
                  <c:v>47436.697428968699</c:v>
                </c:pt>
                <c:pt idx="1008">
                  <c:v>47259.132380251402</c:v>
                </c:pt>
                <c:pt idx="1009">
                  <c:v>47257.213245282299</c:v>
                </c:pt>
                <c:pt idx="1010">
                  <c:v>47258.235415082403</c:v>
                </c:pt>
                <c:pt idx="1011">
                  <c:v>47258.418298171302</c:v>
                </c:pt>
                <c:pt idx="1012">
                  <c:v>47257.380779955798</c:v>
                </c:pt>
                <c:pt idx="1013">
                  <c:v>47261.424551369397</c:v>
                </c:pt>
                <c:pt idx="1014">
                  <c:v>47256.565506748702</c:v>
                </c:pt>
                <c:pt idx="1015">
                  <c:v>47252.2490151522</c:v>
                </c:pt>
                <c:pt idx="1016">
                  <c:v>47255.786402682403</c:v>
                </c:pt>
                <c:pt idx="1017">
                  <c:v>47251.440773916402</c:v>
                </c:pt>
                <c:pt idx="1018">
                  <c:v>47255.0400298202</c:v>
                </c:pt>
                <c:pt idx="1019">
                  <c:v>47250.669106183203</c:v>
                </c:pt>
                <c:pt idx="1020">
                  <c:v>47254.322799687798</c:v>
                </c:pt>
                <c:pt idx="1021">
                  <c:v>47249.931712714701</c:v>
                </c:pt>
                <c:pt idx="1022">
                  <c:v>47246.002047496302</c:v>
                </c:pt>
                <c:pt idx="1023">
                  <c:v>47249.226057640801</c:v>
                </c:pt>
                <c:pt idx="1024">
                  <c:v>47245.266266024802</c:v>
                </c:pt>
                <c:pt idx="1025">
                  <c:v>47248.549281270702</c:v>
                </c:pt>
                <c:pt idx="1026">
                  <c:v>47244.563101684398</c:v>
                </c:pt>
                <c:pt idx="1027">
                  <c:v>47247.898298842898</c:v>
                </c:pt>
                <c:pt idx="1028">
                  <c:v>47243.890655834803</c:v>
                </c:pt>
                <c:pt idx="1029">
                  <c:v>47246.434869511701</c:v>
                </c:pt>
                <c:pt idx="1030">
                  <c:v>47244.359042567499</c:v>
                </c:pt>
                <c:pt idx="1031">
                  <c:v>47247.396731243702</c:v>
                </c:pt>
                <c:pt idx="1032">
                  <c:v>47245.343423132399</c:v>
                </c:pt>
                <c:pt idx="1033">
                  <c:v>47248.391177137899</c:v>
                </c:pt>
                <c:pt idx="1034">
                  <c:v>47242.034334152297</c:v>
                </c:pt>
                <c:pt idx="1035">
                  <c:v>47249.416982905299</c:v>
                </c:pt>
                <c:pt idx="1036">
                  <c:v>47252.743689151903</c:v>
                </c:pt>
                <c:pt idx="1037">
                  <c:v>47250.472413539697</c:v>
                </c:pt>
                <c:pt idx="1038">
                  <c:v>47253.805094981602</c:v>
                </c:pt>
                <c:pt idx="1039">
                  <c:v>47251.555337130398</c:v>
                </c:pt>
                <c:pt idx="1040">
                  <c:v>47254.904691830001</c:v>
                </c:pt>
                <c:pt idx="1041">
                  <c:v>47236.6457647036</c:v>
                </c:pt>
                <c:pt idx="1042">
                  <c:v>47256.0413208639</c:v>
                </c:pt>
                <c:pt idx="1043">
                  <c:v>47068.841425212697</c:v>
                </c:pt>
                <c:pt idx="1044">
                  <c:v>47070.8328871638</c:v>
                </c:pt>
                <c:pt idx="1045">
                  <c:v>47071.281956888903</c:v>
                </c:pt>
                <c:pt idx="1046">
                  <c:v>47069.829885301901</c:v>
                </c:pt>
                <c:pt idx="1047">
                  <c:v>47073.874105520103</c:v>
                </c:pt>
                <c:pt idx="1048">
                  <c:v>47072.330354179998</c:v>
                </c:pt>
                <c:pt idx="1049">
                  <c:v>47076.644283006601</c:v>
                </c:pt>
                <c:pt idx="1050">
                  <c:v>47074.993693416698</c:v>
                </c:pt>
                <c:pt idx="1051">
                  <c:v>47059.383878034401</c:v>
                </c:pt>
                <c:pt idx="1052">
                  <c:v>47077.8502540388</c:v>
                </c:pt>
                <c:pt idx="1053">
                  <c:v>47057.5058723681</c:v>
                </c:pt>
                <c:pt idx="1054">
                  <c:v>47080.941806649898</c:v>
                </c:pt>
                <c:pt idx="1055">
                  <c:v>47055.699413812203</c:v>
                </c:pt>
                <c:pt idx="1056">
                  <c:v>47058.078795885798</c:v>
                </c:pt>
                <c:pt idx="1057">
                  <c:v>47053.958985201803</c:v>
                </c:pt>
                <c:pt idx="1058">
                  <c:v>47056.256334978301</c:v>
                </c:pt>
                <c:pt idx="1059">
                  <c:v>47054.722474346498</c:v>
                </c:pt>
                <c:pt idx="1060">
                  <c:v>47054.501234811702</c:v>
                </c:pt>
                <c:pt idx="1061">
                  <c:v>47056.492856473298</c:v>
                </c:pt>
                <c:pt idx="1062">
                  <c:v>47055.460725569501</c:v>
                </c:pt>
                <c:pt idx="1063">
                  <c:v>47058.332744168001</c:v>
                </c:pt>
                <c:pt idx="1064">
                  <c:v>47057.255193472003</c:v>
                </c:pt>
                <c:pt idx="1065">
                  <c:v>47078.127205427998</c:v>
                </c:pt>
                <c:pt idx="1066">
                  <c:v>47082.083153257001</c:v>
                </c:pt>
                <c:pt idx="1067">
                  <c:v>47075.280807770898</c:v>
                </c:pt>
                <c:pt idx="1068">
                  <c:v>47078.954028516797</c:v>
                </c:pt>
                <c:pt idx="1069">
                  <c:v>47072.622447276299</c:v>
                </c:pt>
                <c:pt idx="1070">
                  <c:v>47076.062276258403</c:v>
                </c:pt>
                <c:pt idx="1071">
                  <c:v>47070.123112284004</c:v>
                </c:pt>
                <c:pt idx="1072">
                  <c:v>47073.365488305899</c:v>
                </c:pt>
                <c:pt idx="1073">
                  <c:v>46886.871372254704</c:v>
                </c:pt>
                <c:pt idx="1074">
                  <c:v>46897.752507360201</c:v>
                </c:pt>
                <c:pt idx="1075">
                  <c:v>52542.6053110703</c:v>
                </c:pt>
                <c:pt idx="1076">
                  <c:v>46891.345560978698</c:v>
                </c:pt>
                <c:pt idx="1077">
                  <c:v>46891.118719594997</c:v>
                </c:pt>
                <c:pt idx="1078">
                  <c:v>46878.566926696301</c:v>
                </c:pt>
                <c:pt idx="1079">
                  <c:v>46898.965472642703</c:v>
                </c:pt>
                <c:pt idx="1080">
                  <c:v>46889.898293701997</c:v>
                </c:pt>
                <c:pt idx="1081">
                  <c:v>46903.233404880601</c:v>
                </c:pt>
                <c:pt idx="1082">
                  <c:v>46910.888282384898</c:v>
                </c:pt>
                <c:pt idx="1083">
                  <c:v>46897.2385982942</c:v>
                </c:pt>
                <c:pt idx="1084">
                  <c:v>46894.975575005599</c:v>
                </c:pt>
                <c:pt idx="1085">
                  <c:v>46913.481428574902</c:v>
                </c:pt>
                <c:pt idx="1086">
                  <c:v>46907.9985901486</c:v>
                </c:pt>
                <c:pt idx="1087">
                  <c:v>46888.8572293615</c:v>
                </c:pt>
                <c:pt idx="1088">
                  <c:v>46901.074538123299</c:v>
                </c:pt>
                <c:pt idx="1089">
                  <c:v>46900.388777125103</c:v>
                </c:pt>
                <c:pt idx="1090">
                  <c:v>46890.490829030699</c:v>
                </c:pt>
                <c:pt idx="1091">
                  <c:v>46893.668397609697</c:v>
                </c:pt>
                <c:pt idx="1092">
                  <c:v>52541.869423261298</c:v>
                </c:pt>
                <c:pt idx="1093">
                  <c:v>46897.941587606998</c:v>
                </c:pt>
                <c:pt idx="1094">
                  <c:v>46889.510285606899</c:v>
                </c:pt>
                <c:pt idx="1095">
                  <c:v>46907.349149218397</c:v>
                </c:pt>
                <c:pt idx="1096">
                  <c:v>46909.1388561329</c:v>
                </c:pt>
                <c:pt idx="1097">
                  <c:v>46706.775667223897</c:v>
                </c:pt>
                <c:pt idx="1098">
                  <c:v>46724.682388463501</c:v>
                </c:pt>
                <c:pt idx="1099">
                  <c:v>46717.410794287302</c:v>
                </c:pt>
                <c:pt idx="1100">
                  <c:v>46711.194447834299</c:v>
                </c:pt>
                <c:pt idx="1101">
                  <c:v>52366.392168999599</c:v>
                </c:pt>
                <c:pt idx="1102">
                  <c:v>46716.876913505803</c:v>
                </c:pt>
                <c:pt idx="1103">
                  <c:v>46721.697005431102</c:v>
                </c:pt>
                <c:pt idx="1104">
                  <c:v>46717.936048103998</c:v>
                </c:pt>
                <c:pt idx="1105">
                  <c:v>46709.558204464003</c:v>
                </c:pt>
                <c:pt idx="1106">
                  <c:v>52366.129765166501</c:v>
                </c:pt>
                <c:pt idx="1107">
                  <c:v>46716.899711501399</c:v>
                </c:pt>
                <c:pt idx="1108">
                  <c:v>46715.036622363703</c:v>
                </c:pt>
                <c:pt idx="1109">
                  <c:v>46718.694022922202</c:v>
                </c:pt>
                <c:pt idx="1110">
                  <c:v>46708.084919751098</c:v>
                </c:pt>
                <c:pt idx="1111">
                  <c:v>46729.007585777203</c:v>
                </c:pt>
                <c:pt idx="1112">
                  <c:v>46717.072283250003</c:v>
                </c:pt>
                <c:pt idx="1113">
                  <c:v>46713.0135862112</c:v>
                </c:pt>
                <c:pt idx="1114">
                  <c:v>52366.674598554499</c:v>
                </c:pt>
                <c:pt idx="1115">
                  <c:v>46523.908117600797</c:v>
                </c:pt>
                <c:pt idx="1116">
                  <c:v>46519.000933624098</c:v>
                </c:pt>
                <c:pt idx="1117">
                  <c:v>46526.995265697697</c:v>
                </c:pt>
                <c:pt idx="1118">
                  <c:v>46520.220440189303</c:v>
                </c:pt>
                <c:pt idx="1119">
                  <c:v>46518.188443083098</c:v>
                </c:pt>
                <c:pt idx="1120">
                  <c:v>46529.988166892399</c:v>
                </c:pt>
                <c:pt idx="1121">
                  <c:v>46518.529674637903</c:v>
                </c:pt>
                <c:pt idx="1122">
                  <c:v>46525.317056834101</c:v>
                </c:pt>
                <c:pt idx="1123">
                  <c:v>46519.027842868403</c:v>
                </c:pt>
                <c:pt idx="1124">
                  <c:v>46528.926385820603</c:v>
                </c:pt>
                <c:pt idx="1125">
                  <c:v>46521.626027773404</c:v>
                </c:pt>
                <c:pt idx="1126">
                  <c:v>46518.250840737703</c:v>
                </c:pt>
                <c:pt idx="1127">
                  <c:v>46339.1765193174</c:v>
                </c:pt>
                <c:pt idx="1128">
                  <c:v>46338.4529376469</c:v>
                </c:pt>
                <c:pt idx="1129">
                  <c:v>46338.292656455298</c:v>
                </c:pt>
                <c:pt idx="1130">
                  <c:v>46337.177609311002</c:v>
                </c:pt>
                <c:pt idx="1131">
                  <c:v>46337.491135518503</c:v>
                </c:pt>
                <c:pt idx="1132">
                  <c:v>46337.774815043202</c:v>
                </c:pt>
                <c:pt idx="1133">
                  <c:v>5662.4392859207701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383344"/>
        <c:axId val="447383904"/>
      </c:scatterChart>
      <c:valAx>
        <c:axId val="44738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Satellite Number (roughly goes</a:t>
                </a:r>
                <a:r>
                  <a:rPr lang="en-US" baseline="0"/>
                  <a:t> from -90 latitude to 90 latitude)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83904"/>
        <c:crosses val="autoZero"/>
        <c:crossBetween val="midCat"/>
      </c:valAx>
      <c:valAx>
        <c:axId val="44738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Revisit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8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 Revisit Times for Points (STK)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'FOMMax Value By Grid Point'!$C$28:$C$1175</c:f>
              <c:numCache>
                <c:formatCode>General</c:formatCode>
                <c:ptCount val="1148"/>
                <c:pt idx="0">
                  <c:v>5652.9589999999998</c:v>
                </c:pt>
                <c:pt idx="1">
                  <c:v>46329.506000000001</c:v>
                </c:pt>
                <c:pt idx="2">
                  <c:v>46329.184999999998</c:v>
                </c:pt>
                <c:pt idx="3">
                  <c:v>46330.262999999999</c:v>
                </c:pt>
                <c:pt idx="4">
                  <c:v>46328.874000000003</c:v>
                </c:pt>
                <c:pt idx="5">
                  <c:v>46328.87</c:v>
                </c:pt>
                <c:pt idx="6">
                  <c:v>46329.59</c:v>
                </c:pt>
                <c:pt idx="7">
                  <c:v>46508.811000000002</c:v>
                </c:pt>
                <c:pt idx="8">
                  <c:v>46505.031000000003</c:v>
                </c:pt>
                <c:pt idx="9">
                  <c:v>46510.911</c:v>
                </c:pt>
                <c:pt idx="10">
                  <c:v>46514.088000000003</c:v>
                </c:pt>
                <c:pt idx="11">
                  <c:v>46506.33</c:v>
                </c:pt>
                <c:pt idx="12">
                  <c:v>46509.828000000001</c:v>
                </c:pt>
                <c:pt idx="13">
                  <c:v>46505.887000000002</c:v>
                </c:pt>
                <c:pt idx="14">
                  <c:v>46504.773000000001</c:v>
                </c:pt>
                <c:pt idx="15">
                  <c:v>46514.963000000003</c:v>
                </c:pt>
                <c:pt idx="16">
                  <c:v>46515.677000000003</c:v>
                </c:pt>
                <c:pt idx="17">
                  <c:v>46510.822999999997</c:v>
                </c:pt>
                <c:pt idx="18">
                  <c:v>46506.720999999998</c:v>
                </c:pt>
                <c:pt idx="19">
                  <c:v>46505.192000000003</c:v>
                </c:pt>
                <c:pt idx="20">
                  <c:v>46507.962</c:v>
                </c:pt>
                <c:pt idx="21">
                  <c:v>46507.635000000002</c:v>
                </c:pt>
                <c:pt idx="22">
                  <c:v>46511.701999999997</c:v>
                </c:pt>
                <c:pt idx="23">
                  <c:v>46513.338000000003</c:v>
                </c:pt>
                <c:pt idx="24">
                  <c:v>46505.74</c:v>
                </c:pt>
                <c:pt idx="25">
                  <c:v>46687.216</c:v>
                </c:pt>
                <c:pt idx="26">
                  <c:v>46700.089</c:v>
                </c:pt>
                <c:pt idx="27">
                  <c:v>46691.072</c:v>
                </c:pt>
                <c:pt idx="28">
                  <c:v>46705.641000000003</c:v>
                </c:pt>
                <c:pt idx="29">
                  <c:v>46702.881999999998</c:v>
                </c:pt>
                <c:pt idx="30">
                  <c:v>46688.203000000001</c:v>
                </c:pt>
                <c:pt idx="31">
                  <c:v>46701.574999999997</c:v>
                </c:pt>
                <c:pt idx="32">
                  <c:v>46701.832000000002</c:v>
                </c:pt>
                <c:pt idx="33">
                  <c:v>46695.65</c:v>
                </c:pt>
                <c:pt idx="34">
                  <c:v>46703.696000000004</c:v>
                </c:pt>
                <c:pt idx="35">
                  <c:v>46689.214999999997</c:v>
                </c:pt>
                <c:pt idx="36">
                  <c:v>46702.955000000002</c:v>
                </c:pt>
                <c:pt idx="37">
                  <c:v>46701.938000000002</c:v>
                </c:pt>
                <c:pt idx="38">
                  <c:v>46686.769</c:v>
                </c:pt>
                <c:pt idx="39">
                  <c:v>46704.04</c:v>
                </c:pt>
                <c:pt idx="40">
                  <c:v>46690.101999999999</c:v>
                </c:pt>
                <c:pt idx="41">
                  <c:v>46704.446000000004</c:v>
                </c:pt>
                <c:pt idx="42">
                  <c:v>46702.427000000003</c:v>
                </c:pt>
                <c:pt idx="43">
                  <c:v>46867.09</c:v>
                </c:pt>
                <c:pt idx="44">
                  <c:v>46882.993999999999</c:v>
                </c:pt>
                <c:pt idx="45">
                  <c:v>46872.033000000003</c:v>
                </c:pt>
                <c:pt idx="46">
                  <c:v>46888.478000000003</c:v>
                </c:pt>
                <c:pt idx="47">
                  <c:v>46885.915000000001</c:v>
                </c:pt>
                <c:pt idx="48">
                  <c:v>46867.466</c:v>
                </c:pt>
                <c:pt idx="49">
                  <c:v>46884.512000000002</c:v>
                </c:pt>
                <c:pt idx="50">
                  <c:v>46885.707000000002</c:v>
                </c:pt>
                <c:pt idx="51">
                  <c:v>46876.203000000001</c:v>
                </c:pt>
                <c:pt idx="52">
                  <c:v>46886.425999999999</c:v>
                </c:pt>
                <c:pt idx="53">
                  <c:v>46868.411999999997</c:v>
                </c:pt>
                <c:pt idx="54">
                  <c:v>46885.86</c:v>
                </c:pt>
                <c:pt idx="55">
                  <c:v>46885.586000000003</c:v>
                </c:pt>
                <c:pt idx="56">
                  <c:v>46866.92</c:v>
                </c:pt>
                <c:pt idx="57">
                  <c:v>46886.493000000002</c:v>
                </c:pt>
                <c:pt idx="58">
                  <c:v>46869.243999999999</c:v>
                </c:pt>
                <c:pt idx="59">
                  <c:v>46887.267</c:v>
                </c:pt>
                <c:pt idx="60">
                  <c:v>46885.703999999998</c:v>
                </c:pt>
                <c:pt idx="61">
                  <c:v>47052.218999999997</c:v>
                </c:pt>
                <c:pt idx="62">
                  <c:v>47054.849000000002</c:v>
                </c:pt>
                <c:pt idx="63">
                  <c:v>47066.828000000001</c:v>
                </c:pt>
                <c:pt idx="64">
                  <c:v>47064.788999999997</c:v>
                </c:pt>
                <c:pt idx="65">
                  <c:v>47055.906000000003</c:v>
                </c:pt>
                <c:pt idx="66">
                  <c:v>47052.663999999997</c:v>
                </c:pt>
                <c:pt idx="67">
                  <c:v>47054.892</c:v>
                </c:pt>
                <c:pt idx="68">
                  <c:v>47044.116000000002</c:v>
                </c:pt>
                <c:pt idx="69">
                  <c:v>47064.732000000004</c:v>
                </c:pt>
                <c:pt idx="70">
                  <c:v>47056.430999999997</c:v>
                </c:pt>
                <c:pt idx="71">
                  <c:v>47053.26</c:v>
                </c:pt>
                <c:pt idx="72">
                  <c:v>47054.938999999998</c:v>
                </c:pt>
                <c:pt idx="73">
                  <c:v>47055.071000000004</c:v>
                </c:pt>
                <c:pt idx="74">
                  <c:v>47064.807999999997</c:v>
                </c:pt>
                <c:pt idx="75">
                  <c:v>47046.995000000003</c:v>
                </c:pt>
                <c:pt idx="76">
                  <c:v>47053.74</c:v>
                </c:pt>
                <c:pt idx="77">
                  <c:v>47055.091</c:v>
                </c:pt>
                <c:pt idx="78">
                  <c:v>47055.167999999998</c:v>
                </c:pt>
                <c:pt idx="79">
                  <c:v>47065.065999999999</c:v>
                </c:pt>
                <c:pt idx="80">
                  <c:v>47061.271000000001</c:v>
                </c:pt>
                <c:pt idx="81">
                  <c:v>47054.195</c:v>
                </c:pt>
                <c:pt idx="82">
                  <c:v>47055.044000000002</c:v>
                </c:pt>
                <c:pt idx="83">
                  <c:v>47055.091</c:v>
                </c:pt>
                <c:pt idx="84">
                  <c:v>47065.485000000001</c:v>
                </c:pt>
                <c:pt idx="85">
                  <c:v>47064.978999999999</c:v>
                </c:pt>
                <c:pt idx="86">
                  <c:v>47054.578999999998</c:v>
                </c:pt>
                <c:pt idx="87">
                  <c:v>47055.025000000001</c:v>
                </c:pt>
                <c:pt idx="88">
                  <c:v>47054.972000000002</c:v>
                </c:pt>
                <c:pt idx="89">
                  <c:v>47065.974000000002</c:v>
                </c:pt>
                <c:pt idx="90">
                  <c:v>47064.839</c:v>
                </c:pt>
                <c:pt idx="91">
                  <c:v>47055.074999999997</c:v>
                </c:pt>
                <c:pt idx="92">
                  <c:v>47054.858</c:v>
                </c:pt>
                <c:pt idx="93">
                  <c:v>47054.786</c:v>
                </c:pt>
                <c:pt idx="94">
                  <c:v>47066.432999999997</c:v>
                </c:pt>
                <c:pt idx="95">
                  <c:v>47064.798999999999</c:v>
                </c:pt>
                <c:pt idx="96">
                  <c:v>47055.445</c:v>
                </c:pt>
                <c:pt idx="97">
                  <c:v>47243.226000000002</c:v>
                </c:pt>
                <c:pt idx="98">
                  <c:v>47246.942000000003</c:v>
                </c:pt>
                <c:pt idx="99">
                  <c:v>47233.466</c:v>
                </c:pt>
                <c:pt idx="100">
                  <c:v>47229.514000000003</c:v>
                </c:pt>
                <c:pt idx="101">
                  <c:v>47246.993999999999</c:v>
                </c:pt>
                <c:pt idx="102">
                  <c:v>47243.72</c:v>
                </c:pt>
                <c:pt idx="103">
                  <c:v>47246.908000000003</c:v>
                </c:pt>
                <c:pt idx="104">
                  <c:v>47233.976000000002</c:v>
                </c:pt>
                <c:pt idx="105">
                  <c:v>47229.444000000003</c:v>
                </c:pt>
                <c:pt idx="106">
                  <c:v>47247.555</c:v>
                </c:pt>
                <c:pt idx="107">
                  <c:v>47244.311999999998</c:v>
                </c:pt>
                <c:pt idx="108">
                  <c:v>47246.826999999997</c:v>
                </c:pt>
                <c:pt idx="109">
                  <c:v>47247.741999999998</c:v>
                </c:pt>
                <c:pt idx="110">
                  <c:v>47229.356</c:v>
                </c:pt>
                <c:pt idx="111">
                  <c:v>47237.288</c:v>
                </c:pt>
                <c:pt idx="112">
                  <c:v>47244.767</c:v>
                </c:pt>
                <c:pt idx="113">
                  <c:v>47246.828999999998</c:v>
                </c:pt>
                <c:pt idx="114">
                  <c:v>47247.697</c:v>
                </c:pt>
                <c:pt idx="115">
                  <c:v>47229.271000000001</c:v>
                </c:pt>
                <c:pt idx="116">
                  <c:v>47237.163</c:v>
                </c:pt>
                <c:pt idx="117">
                  <c:v>47245.231</c:v>
                </c:pt>
                <c:pt idx="118">
                  <c:v>47246.705999999998</c:v>
                </c:pt>
                <c:pt idx="119">
                  <c:v>47247.548999999999</c:v>
                </c:pt>
                <c:pt idx="120">
                  <c:v>47229.196000000004</c:v>
                </c:pt>
                <c:pt idx="121">
                  <c:v>47226.527000000002</c:v>
                </c:pt>
                <c:pt idx="122">
                  <c:v>47245.646000000001</c:v>
                </c:pt>
                <c:pt idx="123">
                  <c:v>47246.591999999997</c:v>
                </c:pt>
                <c:pt idx="124">
                  <c:v>47247.313999999998</c:v>
                </c:pt>
                <c:pt idx="125">
                  <c:v>47229.478000000003</c:v>
                </c:pt>
                <c:pt idx="126">
                  <c:v>47229.699000000001</c:v>
                </c:pt>
                <c:pt idx="127">
                  <c:v>47246.129000000001</c:v>
                </c:pt>
                <c:pt idx="128">
                  <c:v>47246.279000000002</c:v>
                </c:pt>
                <c:pt idx="129">
                  <c:v>47246.987999999998</c:v>
                </c:pt>
                <c:pt idx="130">
                  <c:v>47229.656999999999</c:v>
                </c:pt>
                <c:pt idx="131">
                  <c:v>47229.548000000003</c:v>
                </c:pt>
                <c:pt idx="132">
                  <c:v>47246.474000000002</c:v>
                </c:pt>
                <c:pt idx="133">
                  <c:v>47445.357000000004</c:v>
                </c:pt>
                <c:pt idx="134">
                  <c:v>47440.559000000001</c:v>
                </c:pt>
                <c:pt idx="135">
                  <c:v>47437.036</c:v>
                </c:pt>
                <c:pt idx="136">
                  <c:v>47433.06</c:v>
                </c:pt>
                <c:pt idx="137">
                  <c:v>47443.294999999998</c:v>
                </c:pt>
                <c:pt idx="138">
                  <c:v>47445.188999999998</c:v>
                </c:pt>
                <c:pt idx="139">
                  <c:v>47441.296000000002</c:v>
                </c:pt>
                <c:pt idx="140">
                  <c:v>47437.684999999998</c:v>
                </c:pt>
                <c:pt idx="141">
                  <c:v>47432.88</c:v>
                </c:pt>
                <c:pt idx="142">
                  <c:v>47443.118000000002</c:v>
                </c:pt>
                <c:pt idx="143">
                  <c:v>47444.944000000003</c:v>
                </c:pt>
                <c:pt idx="144">
                  <c:v>47441.932000000001</c:v>
                </c:pt>
                <c:pt idx="145">
                  <c:v>47438.199000000001</c:v>
                </c:pt>
                <c:pt idx="146">
                  <c:v>47432.608999999997</c:v>
                </c:pt>
                <c:pt idx="147">
                  <c:v>47442.86</c:v>
                </c:pt>
                <c:pt idx="148">
                  <c:v>47444.673999999999</c:v>
                </c:pt>
                <c:pt idx="149">
                  <c:v>47442.442999999999</c:v>
                </c:pt>
                <c:pt idx="150">
                  <c:v>47438.718000000001</c:v>
                </c:pt>
                <c:pt idx="151">
                  <c:v>47432.381000000001</c:v>
                </c:pt>
                <c:pt idx="152">
                  <c:v>47442.567000000003</c:v>
                </c:pt>
                <c:pt idx="153">
                  <c:v>47444.356</c:v>
                </c:pt>
                <c:pt idx="154">
                  <c:v>47442.904000000002</c:v>
                </c:pt>
                <c:pt idx="155">
                  <c:v>47439.159</c:v>
                </c:pt>
                <c:pt idx="156">
                  <c:v>47432.207999999999</c:v>
                </c:pt>
                <c:pt idx="157">
                  <c:v>47427.589</c:v>
                </c:pt>
                <c:pt idx="158">
                  <c:v>47444.097000000002</c:v>
                </c:pt>
                <c:pt idx="159">
                  <c:v>47421.752</c:v>
                </c:pt>
                <c:pt idx="160">
                  <c:v>47439.656999999999</c:v>
                </c:pt>
                <c:pt idx="161">
                  <c:v>47431.928999999996</c:v>
                </c:pt>
                <c:pt idx="162">
                  <c:v>47433.552000000003</c:v>
                </c:pt>
                <c:pt idx="163">
                  <c:v>47443.608999999997</c:v>
                </c:pt>
                <c:pt idx="164">
                  <c:v>47421.358</c:v>
                </c:pt>
                <c:pt idx="165">
                  <c:v>47440.04</c:v>
                </c:pt>
                <c:pt idx="166">
                  <c:v>47431.612000000001</c:v>
                </c:pt>
                <c:pt idx="167">
                  <c:v>47433.224999999999</c:v>
                </c:pt>
                <c:pt idx="168">
                  <c:v>47443.385999999999</c:v>
                </c:pt>
                <c:pt idx="169">
                  <c:v>47659.769</c:v>
                </c:pt>
                <c:pt idx="170">
                  <c:v>47669.135999999999</c:v>
                </c:pt>
                <c:pt idx="171">
                  <c:v>47646.877999999997</c:v>
                </c:pt>
                <c:pt idx="172">
                  <c:v>47665.561999999998</c:v>
                </c:pt>
                <c:pt idx="173">
                  <c:v>47662.052000000003</c:v>
                </c:pt>
                <c:pt idx="174">
                  <c:v>47642.523000000001</c:v>
                </c:pt>
                <c:pt idx="175">
                  <c:v>47672.3</c:v>
                </c:pt>
                <c:pt idx="176">
                  <c:v>47656.135000000002</c:v>
                </c:pt>
                <c:pt idx="177">
                  <c:v>47644.906000000003</c:v>
                </c:pt>
                <c:pt idx="178">
                  <c:v>86609.956000000006</c:v>
                </c:pt>
                <c:pt idx="179">
                  <c:v>47650.900999999998</c:v>
                </c:pt>
                <c:pt idx="180">
                  <c:v>47649.116000000002</c:v>
                </c:pt>
                <c:pt idx="181">
                  <c:v>86606.701000000001</c:v>
                </c:pt>
                <c:pt idx="182">
                  <c:v>47636.286</c:v>
                </c:pt>
                <c:pt idx="183">
                  <c:v>47653.53</c:v>
                </c:pt>
                <c:pt idx="184">
                  <c:v>47687.966</c:v>
                </c:pt>
                <c:pt idx="185">
                  <c:v>47654.98</c:v>
                </c:pt>
                <c:pt idx="186">
                  <c:v>86609.744999999995</c:v>
                </c:pt>
                <c:pt idx="187">
                  <c:v>86614.494000000006</c:v>
                </c:pt>
                <c:pt idx="188">
                  <c:v>47649.919999999998</c:v>
                </c:pt>
                <c:pt idx="189">
                  <c:v>86606.755999999994</c:v>
                </c:pt>
                <c:pt idx="190">
                  <c:v>47666.26</c:v>
                </c:pt>
                <c:pt idx="191">
                  <c:v>47647.752999999997</c:v>
                </c:pt>
                <c:pt idx="192">
                  <c:v>86603.77</c:v>
                </c:pt>
                <c:pt idx="193">
                  <c:v>47659.614999999998</c:v>
                </c:pt>
                <c:pt idx="194">
                  <c:v>47640.964999999997</c:v>
                </c:pt>
                <c:pt idx="195">
                  <c:v>47684.413999999997</c:v>
                </c:pt>
                <c:pt idx="196">
                  <c:v>47653.987000000001</c:v>
                </c:pt>
                <c:pt idx="197">
                  <c:v>47647.667999999998</c:v>
                </c:pt>
                <c:pt idx="198">
                  <c:v>47624.004999999997</c:v>
                </c:pt>
                <c:pt idx="199">
                  <c:v>47649.059000000001</c:v>
                </c:pt>
                <c:pt idx="200">
                  <c:v>47652.099000000002</c:v>
                </c:pt>
                <c:pt idx="201">
                  <c:v>86607.221000000005</c:v>
                </c:pt>
                <c:pt idx="202">
                  <c:v>47644.491000000002</c:v>
                </c:pt>
                <c:pt idx="203">
                  <c:v>47656.857000000004</c:v>
                </c:pt>
                <c:pt idx="204">
                  <c:v>47680.896000000001</c:v>
                </c:pt>
                <c:pt idx="205">
                  <c:v>47642.177000000003</c:v>
                </c:pt>
                <c:pt idx="206">
                  <c:v>86609.592999999993</c:v>
                </c:pt>
                <c:pt idx="207">
                  <c:v>47670.824999999997</c:v>
                </c:pt>
                <c:pt idx="208">
                  <c:v>47646.091999999997</c:v>
                </c:pt>
                <c:pt idx="209">
                  <c:v>86606.341</c:v>
                </c:pt>
                <c:pt idx="210">
                  <c:v>47663.271999999997</c:v>
                </c:pt>
                <c:pt idx="211">
                  <c:v>47650.218000000001</c:v>
                </c:pt>
                <c:pt idx="212">
                  <c:v>86603.36</c:v>
                </c:pt>
                <c:pt idx="213">
                  <c:v>47657.055</c:v>
                </c:pt>
                <c:pt idx="214">
                  <c:v>47654.680999999997</c:v>
                </c:pt>
                <c:pt idx="215">
                  <c:v>47684.347999999998</c:v>
                </c:pt>
                <c:pt idx="216">
                  <c:v>47651.671000000002</c:v>
                </c:pt>
                <c:pt idx="217">
                  <c:v>86568.721999999994</c:v>
                </c:pt>
                <c:pt idx="218">
                  <c:v>86568.442999999999</c:v>
                </c:pt>
                <c:pt idx="219">
                  <c:v>86574.642999999996</c:v>
                </c:pt>
                <c:pt idx="220">
                  <c:v>86566.731</c:v>
                </c:pt>
                <c:pt idx="221">
                  <c:v>86569.97</c:v>
                </c:pt>
                <c:pt idx="222">
                  <c:v>86576.434999999998</c:v>
                </c:pt>
                <c:pt idx="223">
                  <c:v>86565.869000000006</c:v>
                </c:pt>
                <c:pt idx="224">
                  <c:v>86573.523000000001</c:v>
                </c:pt>
                <c:pt idx="225">
                  <c:v>86578.288</c:v>
                </c:pt>
                <c:pt idx="226">
                  <c:v>86562.861999999994</c:v>
                </c:pt>
                <c:pt idx="227">
                  <c:v>86573.334000000003</c:v>
                </c:pt>
                <c:pt idx="228">
                  <c:v>86565.576000000001</c:v>
                </c:pt>
                <c:pt idx="229">
                  <c:v>86560.997000000003</c:v>
                </c:pt>
                <c:pt idx="230">
                  <c:v>86575.263000000006</c:v>
                </c:pt>
                <c:pt idx="231">
                  <c:v>86563.759000000005</c:v>
                </c:pt>
                <c:pt idx="232">
                  <c:v>86566.130999999994</c:v>
                </c:pt>
                <c:pt idx="233">
                  <c:v>86577.187000000005</c:v>
                </c:pt>
                <c:pt idx="234">
                  <c:v>86562.414999999994</c:v>
                </c:pt>
                <c:pt idx="235">
                  <c:v>86567.664000000004</c:v>
                </c:pt>
                <c:pt idx="236">
                  <c:v>86579.04</c:v>
                </c:pt>
                <c:pt idx="237">
                  <c:v>86563.713000000003</c:v>
                </c:pt>
                <c:pt idx="238">
                  <c:v>86569.229000000007</c:v>
                </c:pt>
                <c:pt idx="239">
                  <c:v>86572.462</c:v>
                </c:pt>
                <c:pt idx="240">
                  <c:v>86565.111000000004</c:v>
                </c:pt>
                <c:pt idx="241">
                  <c:v>86575.872000000003</c:v>
                </c:pt>
                <c:pt idx="242">
                  <c:v>86570.282999999996</c:v>
                </c:pt>
                <c:pt idx="243">
                  <c:v>86566.565000000002</c:v>
                </c:pt>
                <c:pt idx="244">
                  <c:v>86573.671000000002</c:v>
                </c:pt>
                <c:pt idx="245">
                  <c:v>86579.058000000005</c:v>
                </c:pt>
                <c:pt idx="246">
                  <c:v>86568.066999999995</c:v>
                </c:pt>
                <c:pt idx="247">
                  <c:v>86574.14</c:v>
                </c:pt>
                <c:pt idx="248">
                  <c:v>86566.09</c:v>
                </c:pt>
                <c:pt idx="249">
                  <c:v>86569.645999999993</c:v>
                </c:pt>
                <c:pt idx="250">
                  <c:v>86575.9</c:v>
                </c:pt>
                <c:pt idx="251">
                  <c:v>86564.096999999994</c:v>
                </c:pt>
                <c:pt idx="252">
                  <c:v>86571.224000000002</c:v>
                </c:pt>
                <c:pt idx="253">
                  <c:v>86577.694000000003</c:v>
                </c:pt>
                <c:pt idx="254">
                  <c:v>86562.816999999995</c:v>
                </c:pt>
                <c:pt idx="255">
                  <c:v>86572.866999999998</c:v>
                </c:pt>
                <c:pt idx="256">
                  <c:v>86565.468999999997</c:v>
                </c:pt>
                <c:pt idx="257">
                  <c:v>86564.207999999999</c:v>
                </c:pt>
                <c:pt idx="258">
                  <c:v>86556.589000000007</c:v>
                </c:pt>
                <c:pt idx="259">
                  <c:v>86563.592999999993</c:v>
                </c:pt>
                <c:pt idx="260">
                  <c:v>86565.618000000002</c:v>
                </c:pt>
                <c:pt idx="261">
                  <c:v>86576.138999999996</c:v>
                </c:pt>
                <c:pt idx="262">
                  <c:v>86561.86</c:v>
                </c:pt>
                <c:pt idx="263">
                  <c:v>86567.010999999999</c:v>
                </c:pt>
                <c:pt idx="264">
                  <c:v>86573.865000000005</c:v>
                </c:pt>
                <c:pt idx="265">
                  <c:v>86553.407999999996</c:v>
                </c:pt>
                <c:pt idx="266">
                  <c:v>86556.84</c:v>
                </c:pt>
                <c:pt idx="267">
                  <c:v>86548.789000000004</c:v>
                </c:pt>
                <c:pt idx="268">
                  <c:v>86554.334000000003</c:v>
                </c:pt>
                <c:pt idx="269">
                  <c:v>86547.620999999999</c:v>
                </c:pt>
                <c:pt idx="270">
                  <c:v>86549.485000000001</c:v>
                </c:pt>
                <c:pt idx="271">
                  <c:v>86555.307000000001</c:v>
                </c:pt>
                <c:pt idx="272">
                  <c:v>86548.123000000007</c:v>
                </c:pt>
                <c:pt idx="273">
                  <c:v>86550.23</c:v>
                </c:pt>
                <c:pt idx="274">
                  <c:v>86551.152000000002</c:v>
                </c:pt>
                <c:pt idx="275">
                  <c:v>86548.75</c:v>
                </c:pt>
                <c:pt idx="276">
                  <c:v>86551.061000000002</c:v>
                </c:pt>
                <c:pt idx="277">
                  <c:v>86549.748999999996</c:v>
                </c:pt>
                <c:pt idx="278">
                  <c:v>86549.513999999996</c:v>
                </c:pt>
                <c:pt idx="279">
                  <c:v>86551.990999999995</c:v>
                </c:pt>
                <c:pt idx="280">
                  <c:v>86555.095000000001</c:v>
                </c:pt>
                <c:pt idx="281">
                  <c:v>86550.263999999996</c:v>
                </c:pt>
                <c:pt idx="282">
                  <c:v>86552.826000000001</c:v>
                </c:pt>
                <c:pt idx="283">
                  <c:v>86556.198999999993</c:v>
                </c:pt>
                <c:pt idx="284">
                  <c:v>86550.975000000006</c:v>
                </c:pt>
                <c:pt idx="285">
                  <c:v>86553.695999999996</c:v>
                </c:pt>
                <c:pt idx="286">
                  <c:v>86557.327000000005</c:v>
                </c:pt>
                <c:pt idx="287">
                  <c:v>86551.745999999999</c:v>
                </c:pt>
                <c:pt idx="288">
                  <c:v>86554.659</c:v>
                </c:pt>
                <c:pt idx="289">
                  <c:v>86547.861000000004</c:v>
                </c:pt>
                <c:pt idx="290">
                  <c:v>86552.542000000001</c:v>
                </c:pt>
                <c:pt idx="291">
                  <c:v>86555.680999999997</c:v>
                </c:pt>
                <c:pt idx="292">
                  <c:v>86548.377999999997</c:v>
                </c:pt>
                <c:pt idx="293">
                  <c:v>86546.539000000004</c:v>
                </c:pt>
                <c:pt idx="294">
                  <c:v>86556.755000000005</c:v>
                </c:pt>
                <c:pt idx="295">
                  <c:v>86548.941999999995</c:v>
                </c:pt>
                <c:pt idx="296">
                  <c:v>86551.120999999999</c:v>
                </c:pt>
                <c:pt idx="297">
                  <c:v>86550.756999999998</c:v>
                </c:pt>
                <c:pt idx="298">
                  <c:v>86549.566000000006</c:v>
                </c:pt>
                <c:pt idx="299">
                  <c:v>86552.023000000001</c:v>
                </c:pt>
                <c:pt idx="300">
                  <c:v>86549.417000000001</c:v>
                </c:pt>
                <c:pt idx="301">
                  <c:v>86550.213000000003</c:v>
                </c:pt>
                <c:pt idx="302">
                  <c:v>86552.937000000005</c:v>
                </c:pt>
                <c:pt idx="303">
                  <c:v>86548.888999999996</c:v>
                </c:pt>
                <c:pt idx="304">
                  <c:v>86550.95</c:v>
                </c:pt>
                <c:pt idx="305">
                  <c:v>86553.896999999997</c:v>
                </c:pt>
                <c:pt idx="306">
                  <c:v>86549.486000000004</c:v>
                </c:pt>
                <c:pt idx="307">
                  <c:v>86551.75</c:v>
                </c:pt>
                <c:pt idx="308">
                  <c:v>86554.865000000005</c:v>
                </c:pt>
                <c:pt idx="309">
                  <c:v>86546.08</c:v>
                </c:pt>
                <c:pt idx="310">
                  <c:v>86552.547999999995</c:v>
                </c:pt>
                <c:pt idx="311">
                  <c:v>86555.824999999997</c:v>
                </c:pt>
                <c:pt idx="312">
                  <c:v>86548.118000000002</c:v>
                </c:pt>
                <c:pt idx="313">
                  <c:v>86562.713000000003</c:v>
                </c:pt>
                <c:pt idx="314">
                  <c:v>86570.106</c:v>
                </c:pt>
                <c:pt idx="315">
                  <c:v>86559.308000000005</c:v>
                </c:pt>
                <c:pt idx="316">
                  <c:v>86562.288</c:v>
                </c:pt>
                <c:pt idx="317">
                  <c:v>86569.376000000004</c:v>
                </c:pt>
                <c:pt idx="318">
                  <c:v>86557.982000000004</c:v>
                </c:pt>
                <c:pt idx="319">
                  <c:v>86563.983999999997</c:v>
                </c:pt>
                <c:pt idx="320">
                  <c:v>86568.792000000001</c:v>
                </c:pt>
                <c:pt idx="321">
                  <c:v>86559.497000000003</c:v>
                </c:pt>
                <c:pt idx="322">
                  <c:v>86563.676999999996</c:v>
                </c:pt>
                <c:pt idx="323">
                  <c:v>86566.44</c:v>
                </c:pt>
                <c:pt idx="324">
                  <c:v>86559.202000000005</c:v>
                </c:pt>
                <c:pt idx="325">
                  <c:v>86563.171000000002</c:v>
                </c:pt>
                <c:pt idx="326">
                  <c:v>86570.725000000006</c:v>
                </c:pt>
                <c:pt idx="327">
                  <c:v>86559.131999999998</c:v>
                </c:pt>
                <c:pt idx="328">
                  <c:v>86562.778999999995</c:v>
                </c:pt>
                <c:pt idx="329">
                  <c:v>86570.142999999996</c:v>
                </c:pt>
                <c:pt idx="330">
                  <c:v>86559.373999999996</c:v>
                </c:pt>
                <c:pt idx="331">
                  <c:v>86562.418999999994</c:v>
                </c:pt>
                <c:pt idx="332">
                  <c:v>86569.442999999999</c:v>
                </c:pt>
                <c:pt idx="333">
                  <c:v>86559.616999999998</c:v>
                </c:pt>
                <c:pt idx="334">
                  <c:v>86564.144</c:v>
                </c:pt>
                <c:pt idx="335">
                  <c:v>86568.851999999999</c:v>
                </c:pt>
                <c:pt idx="336">
                  <c:v>86559.425000000003</c:v>
                </c:pt>
                <c:pt idx="337">
                  <c:v>86563.684999999998</c:v>
                </c:pt>
                <c:pt idx="338">
                  <c:v>86566.588000000003</c:v>
                </c:pt>
                <c:pt idx="339">
                  <c:v>86559.229000000007</c:v>
                </c:pt>
                <c:pt idx="340">
                  <c:v>86563.11</c:v>
                </c:pt>
                <c:pt idx="341">
                  <c:v>86570.604999999996</c:v>
                </c:pt>
                <c:pt idx="342">
                  <c:v>86559.305999999997</c:v>
                </c:pt>
                <c:pt idx="343">
                  <c:v>86562.65</c:v>
                </c:pt>
                <c:pt idx="344">
                  <c:v>86569.861000000004</c:v>
                </c:pt>
                <c:pt idx="345">
                  <c:v>86559.616999999998</c:v>
                </c:pt>
                <c:pt idx="346">
                  <c:v>86562.183000000005</c:v>
                </c:pt>
                <c:pt idx="347">
                  <c:v>86569.209000000003</c:v>
                </c:pt>
                <c:pt idx="348">
                  <c:v>86559.713000000003</c:v>
                </c:pt>
                <c:pt idx="349">
                  <c:v>86564.002999999997</c:v>
                </c:pt>
                <c:pt idx="350">
                  <c:v>86568.671000000002</c:v>
                </c:pt>
                <c:pt idx="351">
                  <c:v>86559.361999999994</c:v>
                </c:pt>
                <c:pt idx="352">
                  <c:v>86563.524999999994</c:v>
                </c:pt>
                <c:pt idx="353">
                  <c:v>86570.986000000004</c:v>
                </c:pt>
                <c:pt idx="354">
                  <c:v>86559.123999999996</c:v>
                </c:pt>
                <c:pt idx="355">
                  <c:v>86562.974000000002</c:v>
                </c:pt>
                <c:pt idx="356">
                  <c:v>86570.433000000005</c:v>
                </c:pt>
                <c:pt idx="357">
                  <c:v>86559.232999999993</c:v>
                </c:pt>
                <c:pt idx="358">
                  <c:v>86562.554000000004</c:v>
                </c:pt>
                <c:pt idx="359">
                  <c:v>86569.713000000003</c:v>
                </c:pt>
                <c:pt idx="360">
                  <c:v>86559.486999999994</c:v>
                </c:pt>
                <c:pt idx="361">
                  <c:v>86553.148000000001</c:v>
                </c:pt>
                <c:pt idx="362">
                  <c:v>86569.077000000005</c:v>
                </c:pt>
                <c:pt idx="363">
                  <c:v>86559.407999999996</c:v>
                </c:pt>
                <c:pt idx="364">
                  <c:v>86563.865000000005</c:v>
                </c:pt>
                <c:pt idx="365">
                  <c:v>86568.422000000006</c:v>
                </c:pt>
                <c:pt idx="366">
                  <c:v>86559.126000000004</c:v>
                </c:pt>
                <c:pt idx="367">
                  <c:v>86563.274000000005</c:v>
                </c:pt>
                <c:pt idx="368">
                  <c:v>86570.754000000001</c:v>
                </c:pt>
                <c:pt idx="369">
                  <c:v>86559.051999999996</c:v>
                </c:pt>
                <c:pt idx="370">
                  <c:v>86623.873000000007</c:v>
                </c:pt>
                <c:pt idx="371">
                  <c:v>86645.758000000002</c:v>
                </c:pt>
                <c:pt idx="372">
                  <c:v>86626.402000000002</c:v>
                </c:pt>
                <c:pt idx="373">
                  <c:v>86622.202000000005</c:v>
                </c:pt>
                <c:pt idx="374">
                  <c:v>86643.482999999993</c:v>
                </c:pt>
                <c:pt idx="375">
                  <c:v>86621.789000000004</c:v>
                </c:pt>
                <c:pt idx="376">
                  <c:v>86609.092999999993</c:v>
                </c:pt>
                <c:pt idx="377">
                  <c:v>86644.372000000003</c:v>
                </c:pt>
                <c:pt idx="378">
                  <c:v>86622.790999999997</c:v>
                </c:pt>
                <c:pt idx="379">
                  <c:v>86627.055999999997</c:v>
                </c:pt>
                <c:pt idx="380">
                  <c:v>86646.392000000007</c:v>
                </c:pt>
                <c:pt idx="381">
                  <c:v>86623.835999999996</c:v>
                </c:pt>
                <c:pt idx="382">
                  <c:v>86625.362999999998</c:v>
                </c:pt>
                <c:pt idx="383">
                  <c:v>86647.558000000005</c:v>
                </c:pt>
                <c:pt idx="384">
                  <c:v>86625.183000000005</c:v>
                </c:pt>
                <c:pt idx="385">
                  <c:v>86623.684999999998</c:v>
                </c:pt>
                <c:pt idx="386">
                  <c:v>86645.508000000002</c:v>
                </c:pt>
                <c:pt idx="387">
                  <c:v>86626.828999999998</c:v>
                </c:pt>
                <c:pt idx="388">
                  <c:v>86622.082999999999</c:v>
                </c:pt>
                <c:pt idx="389">
                  <c:v>86643.207999999999</c:v>
                </c:pt>
                <c:pt idx="390">
                  <c:v>86621.944000000003</c:v>
                </c:pt>
                <c:pt idx="391">
                  <c:v>86609.342999999993</c:v>
                </c:pt>
                <c:pt idx="392">
                  <c:v>86644.728000000003</c:v>
                </c:pt>
                <c:pt idx="393">
                  <c:v>86622.982999999993</c:v>
                </c:pt>
                <c:pt idx="394">
                  <c:v>86626.778999999995</c:v>
                </c:pt>
                <c:pt idx="395">
                  <c:v>86646.95</c:v>
                </c:pt>
                <c:pt idx="396">
                  <c:v>86624.191999999995</c:v>
                </c:pt>
                <c:pt idx="397">
                  <c:v>86624.945999999996</c:v>
                </c:pt>
                <c:pt idx="398">
                  <c:v>86647.035999999993</c:v>
                </c:pt>
                <c:pt idx="399">
                  <c:v>86625.728000000003</c:v>
                </c:pt>
                <c:pt idx="400">
                  <c:v>86623.18</c:v>
                </c:pt>
                <c:pt idx="401">
                  <c:v>86644.755999999994</c:v>
                </c:pt>
                <c:pt idx="402">
                  <c:v>86611.237999999998</c:v>
                </c:pt>
                <c:pt idx="403">
                  <c:v>86621.52</c:v>
                </c:pt>
                <c:pt idx="404">
                  <c:v>86643.592999999993</c:v>
                </c:pt>
                <c:pt idx="405">
                  <c:v>86622.38</c:v>
                </c:pt>
                <c:pt idx="406">
                  <c:v>86627.922999999995</c:v>
                </c:pt>
                <c:pt idx="407">
                  <c:v>86645.375</c:v>
                </c:pt>
                <c:pt idx="408">
                  <c:v>86623.284</c:v>
                </c:pt>
                <c:pt idx="409">
                  <c:v>86626.301999999996</c:v>
                </c:pt>
                <c:pt idx="410">
                  <c:v>86647.430999999997</c:v>
                </c:pt>
                <c:pt idx="411">
                  <c:v>86624.429000000004</c:v>
                </c:pt>
                <c:pt idx="412">
                  <c:v>86624.509000000005</c:v>
                </c:pt>
                <c:pt idx="413">
                  <c:v>86646.532999999996</c:v>
                </c:pt>
                <c:pt idx="414">
                  <c:v>86625.966</c:v>
                </c:pt>
                <c:pt idx="415">
                  <c:v>86622.831999999995</c:v>
                </c:pt>
                <c:pt idx="416">
                  <c:v>86644.278999999995</c:v>
                </c:pt>
                <c:pt idx="417">
                  <c:v>86610.968999999997</c:v>
                </c:pt>
                <c:pt idx="418">
                  <c:v>86621.130999999994</c:v>
                </c:pt>
                <c:pt idx="419">
                  <c:v>86643.679000000004</c:v>
                </c:pt>
                <c:pt idx="420">
                  <c:v>86622.311000000002</c:v>
                </c:pt>
                <c:pt idx="421">
                  <c:v>86627.487999999998</c:v>
                </c:pt>
                <c:pt idx="422">
                  <c:v>86645.576000000001</c:v>
                </c:pt>
                <c:pt idx="423">
                  <c:v>86623.327000000005</c:v>
                </c:pt>
                <c:pt idx="424">
                  <c:v>86625.706999999995</c:v>
                </c:pt>
                <c:pt idx="425">
                  <c:v>86647.846000000005</c:v>
                </c:pt>
                <c:pt idx="426">
                  <c:v>86624.687000000005</c:v>
                </c:pt>
                <c:pt idx="427">
                  <c:v>124786.861</c:v>
                </c:pt>
                <c:pt idx="428">
                  <c:v>211549.18799999999</c:v>
                </c:pt>
                <c:pt idx="429">
                  <c:v>110074.192</c:v>
                </c:pt>
                <c:pt idx="430">
                  <c:v>124785.111</c:v>
                </c:pt>
                <c:pt idx="431">
                  <c:v>211548.10699999999</c:v>
                </c:pt>
                <c:pt idx="432">
                  <c:v>124788.374</c:v>
                </c:pt>
                <c:pt idx="433">
                  <c:v>124783.83100000001</c:v>
                </c:pt>
                <c:pt idx="434">
                  <c:v>211547.408</c:v>
                </c:pt>
                <c:pt idx="435">
                  <c:v>124788.625</c:v>
                </c:pt>
                <c:pt idx="436">
                  <c:v>124791.143</c:v>
                </c:pt>
                <c:pt idx="437">
                  <c:v>211547.23499999999</c:v>
                </c:pt>
                <c:pt idx="438">
                  <c:v>124789.383</c:v>
                </c:pt>
                <c:pt idx="439">
                  <c:v>124788.75900000001</c:v>
                </c:pt>
                <c:pt idx="440">
                  <c:v>170891.73300000001</c:v>
                </c:pt>
                <c:pt idx="441">
                  <c:v>124790.876</c:v>
                </c:pt>
                <c:pt idx="442">
                  <c:v>124786.588</c:v>
                </c:pt>
                <c:pt idx="443">
                  <c:v>211549.05900000001</c:v>
                </c:pt>
                <c:pt idx="444">
                  <c:v>86704.326000000001</c:v>
                </c:pt>
                <c:pt idx="445">
                  <c:v>124784.97900000001</c:v>
                </c:pt>
                <c:pt idx="446">
                  <c:v>211547.97</c:v>
                </c:pt>
                <c:pt idx="447">
                  <c:v>124788.49099999999</c:v>
                </c:pt>
                <c:pt idx="448">
                  <c:v>124783.696</c:v>
                </c:pt>
                <c:pt idx="449">
                  <c:v>211547.476</c:v>
                </c:pt>
                <c:pt idx="450">
                  <c:v>124788.874</c:v>
                </c:pt>
                <c:pt idx="451">
                  <c:v>124790.84699999999</c:v>
                </c:pt>
                <c:pt idx="452">
                  <c:v>211547.40299999999</c:v>
                </c:pt>
                <c:pt idx="453">
                  <c:v>124789.913</c:v>
                </c:pt>
                <c:pt idx="454">
                  <c:v>124788.36900000001</c:v>
                </c:pt>
                <c:pt idx="455">
                  <c:v>211549.90299999999</c:v>
                </c:pt>
                <c:pt idx="456">
                  <c:v>124791.648</c:v>
                </c:pt>
                <c:pt idx="457">
                  <c:v>124786.22199999999</c:v>
                </c:pt>
                <c:pt idx="458">
                  <c:v>211548.883</c:v>
                </c:pt>
                <c:pt idx="459">
                  <c:v>124788.53200000001</c:v>
                </c:pt>
                <c:pt idx="460">
                  <c:v>124784.73699999999</c:v>
                </c:pt>
                <c:pt idx="461">
                  <c:v>211547.894</c:v>
                </c:pt>
                <c:pt idx="462">
                  <c:v>124788.719</c:v>
                </c:pt>
                <c:pt idx="463">
                  <c:v>86699.053</c:v>
                </c:pt>
                <c:pt idx="464">
                  <c:v>211547.46400000001</c:v>
                </c:pt>
                <c:pt idx="465">
                  <c:v>124789.02499999999</c:v>
                </c:pt>
                <c:pt idx="466">
                  <c:v>124790.06</c:v>
                </c:pt>
                <c:pt idx="467">
                  <c:v>167904.91899999999</c:v>
                </c:pt>
                <c:pt idx="468">
                  <c:v>124789.978</c:v>
                </c:pt>
                <c:pt idx="469">
                  <c:v>124787.576</c:v>
                </c:pt>
                <c:pt idx="470">
                  <c:v>211549.49100000001</c:v>
                </c:pt>
                <c:pt idx="471">
                  <c:v>124791.75</c:v>
                </c:pt>
                <c:pt idx="472">
                  <c:v>124785.651</c:v>
                </c:pt>
                <c:pt idx="473">
                  <c:v>211548.45199999999</c:v>
                </c:pt>
                <c:pt idx="474">
                  <c:v>124788.33199999999</c:v>
                </c:pt>
                <c:pt idx="475">
                  <c:v>124784.238</c:v>
                </c:pt>
                <c:pt idx="476">
                  <c:v>211547.58100000001</c:v>
                </c:pt>
                <c:pt idx="477">
                  <c:v>124788.45600000001</c:v>
                </c:pt>
                <c:pt idx="478">
                  <c:v>113056.818</c:v>
                </c:pt>
                <c:pt idx="479">
                  <c:v>211547.25700000001</c:v>
                </c:pt>
                <c:pt idx="480">
                  <c:v>124788.936</c:v>
                </c:pt>
                <c:pt idx="481">
                  <c:v>124789.22199999999</c:v>
                </c:pt>
                <c:pt idx="482">
                  <c:v>107223.913</c:v>
                </c:pt>
                <c:pt idx="483">
                  <c:v>124790.22199999999</c:v>
                </c:pt>
                <c:pt idx="484">
                  <c:v>298206.68400000001</c:v>
                </c:pt>
                <c:pt idx="485">
                  <c:v>298207.45699999999</c:v>
                </c:pt>
                <c:pt idx="486">
                  <c:v>196747.71599999999</c:v>
                </c:pt>
                <c:pt idx="487">
                  <c:v>298207.01699999999</c:v>
                </c:pt>
                <c:pt idx="488">
                  <c:v>298209.10200000001</c:v>
                </c:pt>
                <c:pt idx="489">
                  <c:v>298206.00099999999</c:v>
                </c:pt>
                <c:pt idx="490">
                  <c:v>202532.45499999999</c:v>
                </c:pt>
                <c:pt idx="491">
                  <c:v>298205.076</c:v>
                </c:pt>
                <c:pt idx="492">
                  <c:v>298212.53700000001</c:v>
                </c:pt>
                <c:pt idx="493">
                  <c:v>298205.11599999998</c:v>
                </c:pt>
                <c:pt idx="494">
                  <c:v>208317.364</c:v>
                </c:pt>
                <c:pt idx="495">
                  <c:v>298203.788</c:v>
                </c:pt>
                <c:pt idx="496">
                  <c:v>298217.614</c:v>
                </c:pt>
                <c:pt idx="497">
                  <c:v>298204.80699999997</c:v>
                </c:pt>
                <c:pt idx="498">
                  <c:v>214102.421</c:v>
                </c:pt>
                <c:pt idx="499">
                  <c:v>298203.06199999998</c:v>
                </c:pt>
                <c:pt idx="500">
                  <c:v>211476.465</c:v>
                </c:pt>
                <c:pt idx="501">
                  <c:v>298205.07</c:v>
                </c:pt>
                <c:pt idx="502">
                  <c:v>164999.984</c:v>
                </c:pt>
                <c:pt idx="503">
                  <c:v>298202.89399999997</c:v>
                </c:pt>
                <c:pt idx="504">
                  <c:v>298217.53000000003</c:v>
                </c:pt>
                <c:pt idx="505">
                  <c:v>298205.77799999999</c:v>
                </c:pt>
                <c:pt idx="506">
                  <c:v>159214.90599999999</c:v>
                </c:pt>
                <c:pt idx="507">
                  <c:v>298203.24800000002</c:v>
                </c:pt>
                <c:pt idx="508">
                  <c:v>298212.82799999998</c:v>
                </c:pt>
                <c:pt idx="509">
                  <c:v>298207.19799999997</c:v>
                </c:pt>
                <c:pt idx="510">
                  <c:v>153430.07</c:v>
                </c:pt>
                <c:pt idx="511">
                  <c:v>298204.19500000001</c:v>
                </c:pt>
                <c:pt idx="512">
                  <c:v>298209.55300000001</c:v>
                </c:pt>
                <c:pt idx="513">
                  <c:v>298209.16100000002</c:v>
                </c:pt>
                <c:pt idx="514">
                  <c:v>150479.859</c:v>
                </c:pt>
                <c:pt idx="515">
                  <c:v>298205.58399999997</c:v>
                </c:pt>
                <c:pt idx="516">
                  <c:v>298207.08199999999</c:v>
                </c:pt>
                <c:pt idx="517">
                  <c:v>298211.83899999998</c:v>
                </c:pt>
                <c:pt idx="518">
                  <c:v>156261.66800000001</c:v>
                </c:pt>
                <c:pt idx="519">
                  <c:v>298207.636</c:v>
                </c:pt>
                <c:pt idx="520">
                  <c:v>298205.33799999999</c:v>
                </c:pt>
                <c:pt idx="521">
                  <c:v>298215.67700000003</c:v>
                </c:pt>
                <c:pt idx="522">
                  <c:v>162044.22700000001</c:v>
                </c:pt>
                <c:pt idx="523">
                  <c:v>298210.59100000001</c:v>
                </c:pt>
                <c:pt idx="524">
                  <c:v>298204.17599999998</c:v>
                </c:pt>
                <c:pt idx="525">
                  <c:v>211486.65</c:v>
                </c:pt>
                <c:pt idx="526">
                  <c:v>167827.29800000001</c:v>
                </c:pt>
                <c:pt idx="527">
                  <c:v>298214.78499999997</c:v>
                </c:pt>
                <c:pt idx="528">
                  <c:v>298203.53399999999</c:v>
                </c:pt>
                <c:pt idx="529">
                  <c:v>211479.80300000001</c:v>
                </c:pt>
                <c:pt idx="530">
                  <c:v>173610.87</c:v>
                </c:pt>
                <c:pt idx="531">
                  <c:v>211476.03200000001</c:v>
                </c:pt>
                <c:pt idx="532">
                  <c:v>298203.53600000002</c:v>
                </c:pt>
                <c:pt idx="533">
                  <c:v>298216.97499999998</c:v>
                </c:pt>
                <c:pt idx="534">
                  <c:v>179394.755</c:v>
                </c:pt>
                <c:pt idx="535">
                  <c:v>298219.13900000002</c:v>
                </c:pt>
                <c:pt idx="536">
                  <c:v>298204.02799999999</c:v>
                </c:pt>
                <c:pt idx="537">
                  <c:v>298212.647</c:v>
                </c:pt>
                <c:pt idx="538">
                  <c:v>185178.84400000001</c:v>
                </c:pt>
                <c:pt idx="539">
                  <c:v>298213.554</c:v>
                </c:pt>
                <c:pt idx="540">
                  <c:v>298205.03899999999</c:v>
                </c:pt>
                <c:pt idx="541">
                  <c:v>298209.61200000002</c:v>
                </c:pt>
                <c:pt idx="542">
                  <c:v>190963.17300000001</c:v>
                </c:pt>
                <c:pt idx="543">
                  <c:v>298209.73200000002</c:v>
                </c:pt>
                <c:pt idx="544">
                  <c:v>341491.74599999998</c:v>
                </c:pt>
                <c:pt idx="545">
                  <c:v>341525.55099999998</c:v>
                </c:pt>
                <c:pt idx="546">
                  <c:v>240084.66500000001</c:v>
                </c:pt>
                <c:pt idx="547">
                  <c:v>384870.02500000002</c:v>
                </c:pt>
                <c:pt idx="548">
                  <c:v>341488.08399999997</c:v>
                </c:pt>
                <c:pt idx="549">
                  <c:v>384867.435</c:v>
                </c:pt>
                <c:pt idx="550">
                  <c:v>202491.97099999999</c:v>
                </c:pt>
                <c:pt idx="551">
                  <c:v>428229.06300000002</c:v>
                </c:pt>
                <c:pt idx="552">
                  <c:v>341489.55599999998</c:v>
                </c:pt>
                <c:pt idx="553">
                  <c:v>384862.89799999999</c:v>
                </c:pt>
                <c:pt idx="554">
                  <c:v>208270.07800000001</c:v>
                </c:pt>
                <c:pt idx="555">
                  <c:v>384871.13099999999</c:v>
                </c:pt>
                <c:pt idx="556">
                  <c:v>341503.962</c:v>
                </c:pt>
                <c:pt idx="557">
                  <c:v>384860.51400000002</c:v>
                </c:pt>
                <c:pt idx="558">
                  <c:v>214050.606</c:v>
                </c:pt>
                <c:pt idx="559">
                  <c:v>384865.52399999998</c:v>
                </c:pt>
                <c:pt idx="560">
                  <c:v>384860.41399999999</c:v>
                </c:pt>
                <c:pt idx="561">
                  <c:v>384859.62800000003</c:v>
                </c:pt>
                <c:pt idx="562">
                  <c:v>219832.38699999999</c:v>
                </c:pt>
                <c:pt idx="563">
                  <c:v>384862.71899999998</c:v>
                </c:pt>
                <c:pt idx="564">
                  <c:v>384861.08799999999</c:v>
                </c:pt>
                <c:pt idx="565">
                  <c:v>384859.96600000001</c:v>
                </c:pt>
                <c:pt idx="566">
                  <c:v>225614.97700000001</c:v>
                </c:pt>
                <c:pt idx="567">
                  <c:v>384861.413</c:v>
                </c:pt>
                <c:pt idx="568">
                  <c:v>384863.21299999999</c:v>
                </c:pt>
                <c:pt idx="569">
                  <c:v>384861.38799999998</c:v>
                </c:pt>
                <c:pt idx="570">
                  <c:v>231398.15100000001</c:v>
                </c:pt>
                <c:pt idx="571">
                  <c:v>384861.11700000003</c:v>
                </c:pt>
                <c:pt idx="572">
                  <c:v>384867.13699999999</c:v>
                </c:pt>
                <c:pt idx="573">
                  <c:v>341493.761</c:v>
                </c:pt>
                <c:pt idx="574">
                  <c:v>237181.62700000001</c:v>
                </c:pt>
                <c:pt idx="575">
                  <c:v>341494.82</c:v>
                </c:pt>
                <c:pt idx="576">
                  <c:v>384874.70699999999</c:v>
                </c:pt>
                <c:pt idx="577">
                  <c:v>341492.75599999999</c:v>
                </c:pt>
                <c:pt idx="578">
                  <c:v>242965.41200000001</c:v>
                </c:pt>
                <c:pt idx="579">
                  <c:v>341487.18400000001</c:v>
                </c:pt>
                <c:pt idx="580">
                  <c:v>384874.38699999999</c:v>
                </c:pt>
                <c:pt idx="581">
                  <c:v>341499.22499999998</c:v>
                </c:pt>
                <c:pt idx="582">
                  <c:v>248749.47899999999</c:v>
                </c:pt>
                <c:pt idx="583">
                  <c:v>341486.21100000001</c:v>
                </c:pt>
                <c:pt idx="584">
                  <c:v>384866.53100000002</c:v>
                </c:pt>
                <c:pt idx="585">
                  <c:v>384862.08899999998</c:v>
                </c:pt>
                <c:pt idx="586">
                  <c:v>211185.58900000001</c:v>
                </c:pt>
                <c:pt idx="587">
                  <c:v>341489.95199999999</c:v>
                </c:pt>
                <c:pt idx="588">
                  <c:v>384862.478</c:v>
                </c:pt>
                <c:pt idx="589">
                  <c:v>384861.826</c:v>
                </c:pt>
                <c:pt idx="590">
                  <c:v>216959.41699999999</c:v>
                </c:pt>
                <c:pt idx="591">
                  <c:v>384859.92099999997</c:v>
                </c:pt>
                <c:pt idx="592">
                  <c:v>384860.39799999999</c:v>
                </c:pt>
                <c:pt idx="593">
                  <c:v>384862.91399999999</c:v>
                </c:pt>
                <c:pt idx="594">
                  <c:v>222738.86600000001</c:v>
                </c:pt>
                <c:pt idx="595">
                  <c:v>384860.07199999999</c:v>
                </c:pt>
                <c:pt idx="596">
                  <c:v>384859.85600000003</c:v>
                </c:pt>
                <c:pt idx="597">
                  <c:v>384865.359</c:v>
                </c:pt>
                <c:pt idx="598">
                  <c:v>228519.98199999999</c:v>
                </c:pt>
                <c:pt idx="599">
                  <c:v>384861.40700000001</c:v>
                </c:pt>
                <c:pt idx="600">
                  <c:v>384860.21600000001</c:v>
                </c:pt>
                <c:pt idx="601">
                  <c:v>384869.97399999999</c:v>
                </c:pt>
                <c:pt idx="602">
                  <c:v>234301.951</c:v>
                </c:pt>
                <c:pt idx="603">
                  <c:v>384864.33399999997</c:v>
                </c:pt>
                <c:pt idx="604">
                  <c:v>298214.033</c:v>
                </c:pt>
                <c:pt idx="605">
                  <c:v>298206.61200000002</c:v>
                </c:pt>
                <c:pt idx="606">
                  <c:v>153389.35800000001</c:v>
                </c:pt>
                <c:pt idx="607">
                  <c:v>298206.03700000001</c:v>
                </c:pt>
                <c:pt idx="608">
                  <c:v>298210.43</c:v>
                </c:pt>
                <c:pt idx="609">
                  <c:v>298208.60600000003</c:v>
                </c:pt>
                <c:pt idx="610">
                  <c:v>159168.538</c:v>
                </c:pt>
                <c:pt idx="611">
                  <c:v>298207.12199999997</c:v>
                </c:pt>
                <c:pt idx="612">
                  <c:v>298207.80599999998</c:v>
                </c:pt>
                <c:pt idx="613">
                  <c:v>298211.35200000001</c:v>
                </c:pt>
                <c:pt idx="614">
                  <c:v>164949.64600000001</c:v>
                </c:pt>
                <c:pt idx="615">
                  <c:v>298208.87699999998</c:v>
                </c:pt>
                <c:pt idx="616">
                  <c:v>298206.05300000001</c:v>
                </c:pt>
                <c:pt idx="617">
                  <c:v>298215.34100000001</c:v>
                </c:pt>
                <c:pt idx="618">
                  <c:v>170731.913</c:v>
                </c:pt>
                <c:pt idx="619">
                  <c:v>298211.51</c:v>
                </c:pt>
                <c:pt idx="620">
                  <c:v>298205.022</c:v>
                </c:pt>
                <c:pt idx="621">
                  <c:v>211477.462</c:v>
                </c:pt>
                <c:pt idx="622">
                  <c:v>176514.88399999999</c:v>
                </c:pt>
                <c:pt idx="623">
                  <c:v>298215.30099999998</c:v>
                </c:pt>
                <c:pt idx="624">
                  <c:v>298204.652</c:v>
                </c:pt>
                <c:pt idx="625">
                  <c:v>211478.11</c:v>
                </c:pt>
                <c:pt idx="626">
                  <c:v>182298.288</c:v>
                </c:pt>
                <c:pt idx="627">
                  <c:v>298220.79100000003</c:v>
                </c:pt>
                <c:pt idx="628">
                  <c:v>298204.81300000002</c:v>
                </c:pt>
                <c:pt idx="629">
                  <c:v>298215.45699999999</c:v>
                </c:pt>
                <c:pt idx="630">
                  <c:v>188081.94</c:v>
                </c:pt>
                <c:pt idx="631">
                  <c:v>211478.59099999999</c:v>
                </c:pt>
                <c:pt idx="632">
                  <c:v>298205.29300000001</c:v>
                </c:pt>
                <c:pt idx="633">
                  <c:v>298211.462</c:v>
                </c:pt>
                <c:pt idx="634">
                  <c:v>193865.77900000001</c:v>
                </c:pt>
                <c:pt idx="635">
                  <c:v>298218.66600000003</c:v>
                </c:pt>
                <c:pt idx="636">
                  <c:v>298206.27299999999</c:v>
                </c:pt>
                <c:pt idx="637">
                  <c:v>298208.63299999997</c:v>
                </c:pt>
                <c:pt idx="638">
                  <c:v>199649.902</c:v>
                </c:pt>
                <c:pt idx="639">
                  <c:v>298213.98200000002</c:v>
                </c:pt>
                <c:pt idx="640">
                  <c:v>298207.79399999999</c:v>
                </c:pt>
                <c:pt idx="641">
                  <c:v>298206.54300000001</c:v>
                </c:pt>
                <c:pt idx="642">
                  <c:v>205434.26800000001</c:v>
                </c:pt>
                <c:pt idx="643">
                  <c:v>298210.61700000003</c:v>
                </c:pt>
                <c:pt idx="644">
                  <c:v>298209.90999999997</c:v>
                </c:pt>
                <c:pt idx="645">
                  <c:v>298205.05099999998</c:v>
                </c:pt>
                <c:pt idx="646">
                  <c:v>211218.90299999999</c:v>
                </c:pt>
                <c:pt idx="647">
                  <c:v>298208.17499999999</c:v>
                </c:pt>
                <c:pt idx="648">
                  <c:v>298212.87</c:v>
                </c:pt>
                <c:pt idx="649">
                  <c:v>298204.18</c:v>
                </c:pt>
                <c:pt idx="650">
                  <c:v>217003.80900000001</c:v>
                </c:pt>
                <c:pt idx="651">
                  <c:v>298206.57299999997</c:v>
                </c:pt>
                <c:pt idx="652">
                  <c:v>298217.29100000003</c:v>
                </c:pt>
                <c:pt idx="653">
                  <c:v>298204.04200000002</c:v>
                </c:pt>
                <c:pt idx="654">
                  <c:v>222788.86600000001</c:v>
                </c:pt>
                <c:pt idx="655">
                  <c:v>298205.78499999997</c:v>
                </c:pt>
                <c:pt idx="656">
                  <c:v>211476.65900000001</c:v>
                </c:pt>
                <c:pt idx="657">
                  <c:v>298204.511</c:v>
                </c:pt>
                <c:pt idx="658">
                  <c:v>228573.929</c:v>
                </c:pt>
                <c:pt idx="659">
                  <c:v>298205.41600000003</c:v>
                </c:pt>
                <c:pt idx="660">
                  <c:v>298219.30499999999</c:v>
                </c:pt>
                <c:pt idx="661">
                  <c:v>298205.25699999998</c:v>
                </c:pt>
                <c:pt idx="662">
                  <c:v>150533.951</c:v>
                </c:pt>
                <c:pt idx="663">
                  <c:v>298205.44199999998</c:v>
                </c:pt>
                <c:pt idx="664">
                  <c:v>211549.85699999999</c:v>
                </c:pt>
                <c:pt idx="665">
                  <c:v>124786.677</c:v>
                </c:pt>
                <c:pt idx="666">
                  <c:v>124789.77</c:v>
                </c:pt>
                <c:pt idx="667">
                  <c:v>211550.48300000001</c:v>
                </c:pt>
                <c:pt idx="668">
                  <c:v>124788.395</c:v>
                </c:pt>
                <c:pt idx="669">
                  <c:v>124796.6</c:v>
                </c:pt>
                <c:pt idx="670">
                  <c:v>211551.59099999999</c:v>
                </c:pt>
                <c:pt idx="671">
                  <c:v>124790.83900000001</c:v>
                </c:pt>
                <c:pt idx="672">
                  <c:v>124792.70600000001</c:v>
                </c:pt>
                <c:pt idx="673">
                  <c:v>211549.505</c:v>
                </c:pt>
                <c:pt idx="674">
                  <c:v>124794.497</c:v>
                </c:pt>
                <c:pt idx="675">
                  <c:v>124790.63</c:v>
                </c:pt>
                <c:pt idx="676">
                  <c:v>211549.56299999999</c:v>
                </c:pt>
                <c:pt idx="677">
                  <c:v>124785.705</c:v>
                </c:pt>
                <c:pt idx="678">
                  <c:v>124789.77899999999</c:v>
                </c:pt>
                <c:pt idx="679">
                  <c:v>211549.889</c:v>
                </c:pt>
                <c:pt idx="680">
                  <c:v>124787.084</c:v>
                </c:pt>
                <c:pt idx="681">
                  <c:v>89787.892999999996</c:v>
                </c:pt>
                <c:pt idx="682">
                  <c:v>211550.802</c:v>
                </c:pt>
                <c:pt idx="683">
                  <c:v>124789.253</c:v>
                </c:pt>
                <c:pt idx="684">
                  <c:v>124795.814</c:v>
                </c:pt>
                <c:pt idx="685">
                  <c:v>182376.55100000001</c:v>
                </c:pt>
                <c:pt idx="686">
                  <c:v>124792.33500000001</c:v>
                </c:pt>
                <c:pt idx="687">
                  <c:v>124792.73</c:v>
                </c:pt>
                <c:pt idx="688">
                  <c:v>211549.954</c:v>
                </c:pt>
                <c:pt idx="689">
                  <c:v>124796.549</c:v>
                </c:pt>
                <c:pt idx="690">
                  <c:v>124791.022</c:v>
                </c:pt>
                <c:pt idx="691">
                  <c:v>211550.014</c:v>
                </c:pt>
                <c:pt idx="692">
                  <c:v>124786.515</c:v>
                </c:pt>
                <c:pt idx="693">
                  <c:v>124790.296</c:v>
                </c:pt>
                <c:pt idx="694">
                  <c:v>211550.38</c:v>
                </c:pt>
                <c:pt idx="695">
                  <c:v>124787.91499999999</c:v>
                </c:pt>
                <c:pt idx="696">
                  <c:v>98601.736999999994</c:v>
                </c:pt>
                <c:pt idx="697">
                  <c:v>211551.255</c:v>
                </c:pt>
                <c:pt idx="698">
                  <c:v>124790.00199999999</c:v>
                </c:pt>
                <c:pt idx="699">
                  <c:v>124794.973</c:v>
                </c:pt>
                <c:pt idx="700">
                  <c:v>118708.777</c:v>
                </c:pt>
                <c:pt idx="701">
                  <c:v>124792.96799999999</c:v>
                </c:pt>
                <c:pt idx="702">
                  <c:v>124791.91</c:v>
                </c:pt>
                <c:pt idx="703">
                  <c:v>211549.614</c:v>
                </c:pt>
                <c:pt idx="704">
                  <c:v>124545.156</c:v>
                </c:pt>
                <c:pt idx="705">
                  <c:v>124790.21799999999</c:v>
                </c:pt>
                <c:pt idx="706">
                  <c:v>211549.633</c:v>
                </c:pt>
                <c:pt idx="707">
                  <c:v>124786.262</c:v>
                </c:pt>
                <c:pt idx="708">
                  <c:v>124789.671</c:v>
                </c:pt>
                <c:pt idx="709">
                  <c:v>211550.18299999999</c:v>
                </c:pt>
                <c:pt idx="710">
                  <c:v>124787.90300000001</c:v>
                </c:pt>
                <c:pt idx="711">
                  <c:v>124798</c:v>
                </c:pt>
                <c:pt idx="712">
                  <c:v>211551.39300000001</c:v>
                </c:pt>
                <c:pt idx="713">
                  <c:v>124790.461</c:v>
                </c:pt>
                <c:pt idx="714">
                  <c:v>124793.781</c:v>
                </c:pt>
                <c:pt idx="715">
                  <c:v>156426.32500000001</c:v>
                </c:pt>
                <c:pt idx="716">
                  <c:v>124793.852</c:v>
                </c:pt>
                <c:pt idx="717">
                  <c:v>124791.30899999999</c:v>
                </c:pt>
                <c:pt idx="718">
                  <c:v>211549.69899999999</c:v>
                </c:pt>
                <c:pt idx="719">
                  <c:v>86707.604000000007</c:v>
                </c:pt>
                <c:pt idx="720">
                  <c:v>124790.058</c:v>
                </c:pt>
                <c:pt idx="721">
                  <c:v>86644.351999999999</c:v>
                </c:pt>
                <c:pt idx="722">
                  <c:v>86619.945999999996</c:v>
                </c:pt>
                <c:pt idx="723">
                  <c:v>86614.491999999998</c:v>
                </c:pt>
                <c:pt idx="724">
                  <c:v>86646.959000000003</c:v>
                </c:pt>
                <c:pt idx="725">
                  <c:v>86623.206999999995</c:v>
                </c:pt>
                <c:pt idx="726">
                  <c:v>86660.274999999994</c:v>
                </c:pt>
                <c:pt idx="727">
                  <c:v>86650.932000000001</c:v>
                </c:pt>
                <c:pt idx="728">
                  <c:v>86626.327999999994</c:v>
                </c:pt>
                <c:pt idx="729">
                  <c:v>86625.54</c:v>
                </c:pt>
                <c:pt idx="730">
                  <c:v>86651.255000000005</c:v>
                </c:pt>
                <c:pt idx="731">
                  <c:v>86629.6</c:v>
                </c:pt>
                <c:pt idx="732">
                  <c:v>86622.664000000004</c:v>
                </c:pt>
                <c:pt idx="733">
                  <c:v>86647.101999999999</c:v>
                </c:pt>
                <c:pt idx="734">
                  <c:v>86613.016000000003</c:v>
                </c:pt>
                <c:pt idx="735">
                  <c:v>86620.243000000002</c:v>
                </c:pt>
                <c:pt idx="736">
                  <c:v>86644.263999999996</c:v>
                </c:pt>
                <c:pt idx="737">
                  <c:v>86620.94</c:v>
                </c:pt>
                <c:pt idx="738">
                  <c:v>86631.55</c:v>
                </c:pt>
                <c:pt idx="739">
                  <c:v>86648.217999999993</c:v>
                </c:pt>
                <c:pt idx="740">
                  <c:v>86624.270999999993</c:v>
                </c:pt>
                <c:pt idx="741">
                  <c:v>86661.94</c:v>
                </c:pt>
                <c:pt idx="742">
                  <c:v>86652.394</c:v>
                </c:pt>
                <c:pt idx="743">
                  <c:v>86627.486999999994</c:v>
                </c:pt>
                <c:pt idx="744">
                  <c:v>86624.986999999994</c:v>
                </c:pt>
                <c:pt idx="745">
                  <c:v>86650.474000000002</c:v>
                </c:pt>
                <c:pt idx="746">
                  <c:v>86662.49</c:v>
                </c:pt>
                <c:pt idx="747">
                  <c:v>86622.305999999997</c:v>
                </c:pt>
                <c:pt idx="748">
                  <c:v>86646.45</c:v>
                </c:pt>
                <c:pt idx="749">
                  <c:v>86612.534</c:v>
                </c:pt>
                <c:pt idx="750">
                  <c:v>86619.947</c:v>
                </c:pt>
                <c:pt idx="751">
                  <c:v>86645.380999999994</c:v>
                </c:pt>
                <c:pt idx="752">
                  <c:v>86621.869000000006</c:v>
                </c:pt>
                <c:pt idx="753">
                  <c:v>86630.934999999998</c:v>
                </c:pt>
                <c:pt idx="754">
                  <c:v>86649.221000000005</c:v>
                </c:pt>
                <c:pt idx="755">
                  <c:v>86625.01</c:v>
                </c:pt>
                <c:pt idx="756">
                  <c:v>86663.091</c:v>
                </c:pt>
                <c:pt idx="757">
                  <c:v>86653.823999999993</c:v>
                </c:pt>
                <c:pt idx="758">
                  <c:v>86628.129000000001</c:v>
                </c:pt>
                <c:pt idx="759">
                  <c:v>86624.320999999996</c:v>
                </c:pt>
                <c:pt idx="760">
                  <c:v>86649.391000000003</c:v>
                </c:pt>
                <c:pt idx="761">
                  <c:v>86631.451000000001</c:v>
                </c:pt>
                <c:pt idx="762">
                  <c:v>86621.553</c:v>
                </c:pt>
                <c:pt idx="763">
                  <c:v>86645.293000000005</c:v>
                </c:pt>
                <c:pt idx="764">
                  <c:v>86619.256999999998</c:v>
                </c:pt>
                <c:pt idx="765">
                  <c:v>86619.05</c:v>
                </c:pt>
                <c:pt idx="766">
                  <c:v>86646.191000000006</c:v>
                </c:pt>
                <c:pt idx="767">
                  <c:v>86622.578999999998</c:v>
                </c:pt>
                <c:pt idx="768">
                  <c:v>86659.273000000001</c:v>
                </c:pt>
                <c:pt idx="769">
                  <c:v>86650.168000000005</c:v>
                </c:pt>
                <c:pt idx="770">
                  <c:v>86625.755000000005</c:v>
                </c:pt>
                <c:pt idx="771">
                  <c:v>86626.379000000001</c:v>
                </c:pt>
                <c:pt idx="772">
                  <c:v>86652.411999999997</c:v>
                </c:pt>
                <c:pt idx="773">
                  <c:v>86628.887000000002</c:v>
                </c:pt>
                <c:pt idx="774">
                  <c:v>86623.410999999993</c:v>
                </c:pt>
                <c:pt idx="775">
                  <c:v>86648.16</c:v>
                </c:pt>
                <c:pt idx="776">
                  <c:v>86632.167000000001</c:v>
                </c:pt>
                <c:pt idx="777">
                  <c:v>86620.861000000004</c:v>
                </c:pt>
                <c:pt idx="778">
                  <c:v>86569.604000000007</c:v>
                </c:pt>
                <c:pt idx="779">
                  <c:v>86560.907000000007</c:v>
                </c:pt>
                <c:pt idx="780">
                  <c:v>86563.134999999995</c:v>
                </c:pt>
                <c:pt idx="781">
                  <c:v>86571.282000000007</c:v>
                </c:pt>
                <c:pt idx="782">
                  <c:v>86562.584000000003</c:v>
                </c:pt>
                <c:pt idx="783">
                  <c:v>86574.502999999997</c:v>
                </c:pt>
                <c:pt idx="784">
                  <c:v>86573.058999999994</c:v>
                </c:pt>
                <c:pt idx="785">
                  <c:v>86564.096999999994</c:v>
                </c:pt>
                <c:pt idx="786">
                  <c:v>86560.180999999997</c:v>
                </c:pt>
                <c:pt idx="787">
                  <c:v>86569.362999999998</c:v>
                </c:pt>
                <c:pt idx="788">
                  <c:v>86565.687999999995</c:v>
                </c:pt>
                <c:pt idx="789">
                  <c:v>86559.122000000003</c:v>
                </c:pt>
                <c:pt idx="790">
                  <c:v>86568.324999999997</c:v>
                </c:pt>
                <c:pt idx="791">
                  <c:v>86567.418000000005</c:v>
                </c:pt>
                <c:pt idx="792">
                  <c:v>86559.707999999999</c:v>
                </c:pt>
                <c:pt idx="793">
                  <c:v>86570.122000000003</c:v>
                </c:pt>
                <c:pt idx="794">
                  <c:v>86561.467999999993</c:v>
                </c:pt>
                <c:pt idx="795">
                  <c:v>86562.744000000006</c:v>
                </c:pt>
                <c:pt idx="796">
                  <c:v>86571.892999999996</c:v>
                </c:pt>
                <c:pt idx="797">
                  <c:v>86563.163</c:v>
                </c:pt>
                <c:pt idx="798">
                  <c:v>86575.275999999998</c:v>
                </c:pt>
                <c:pt idx="799">
                  <c:v>86573.793999999994</c:v>
                </c:pt>
                <c:pt idx="800">
                  <c:v>86564.732000000004</c:v>
                </c:pt>
                <c:pt idx="801">
                  <c:v>86560.028000000006</c:v>
                </c:pt>
                <c:pt idx="802">
                  <c:v>86569.104999999996</c:v>
                </c:pt>
                <c:pt idx="803">
                  <c:v>86566.332999999999</c:v>
                </c:pt>
                <c:pt idx="804">
                  <c:v>86559.126000000004</c:v>
                </c:pt>
                <c:pt idx="805">
                  <c:v>86568.948000000004</c:v>
                </c:pt>
                <c:pt idx="806">
                  <c:v>86567.991999999998</c:v>
                </c:pt>
                <c:pt idx="807">
                  <c:v>86560.187999999995</c:v>
                </c:pt>
                <c:pt idx="808">
                  <c:v>86570.64</c:v>
                </c:pt>
                <c:pt idx="809">
                  <c:v>86561.952999999994</c:v>
                </c:pt>
                <c:pt idx="810">
                  <c:v>86562.543999999994</c:v>
                </c:pt>
                <c:pt idx="811">
                  <c:v>86572.32</c:v>
                </c:pt>
                <c:pt idx="812">
                  <c:v>86563.494000000006</c:v>
                </c:pt>
                <c:pt idx="813">
                  <c:v>86561.051000000007</c:v>
                </c:pt>
                <c:pt idx="814">
                  <c:v>86574.145000000004</c:v>
                </c:pt>
                <c:pt idx="815">
                  <c:v>86564.964000000007</c:v>
                </c:pt>
                <c:pt idx="816">
                  <c:v>86559.8</c:v>
                </c:pt>
                <c:pt idx="817">
                  <c:v>86568.665999999997</c:v>
                </c:pt>
                <c:pt idx="818">
                  <c:v>86566.585999999996</c:v>
                </c:pt>
                <c:pt idx="819">
                  <c:v>86559.012000000002</c:v>
                </c:pt>
                <c:pt idx="820">
                  <c:v>86569.26</c:v>
                </c:pt>
                <c:pt idx="821">
                  <c:v>86555.444000000003</c:v>
                </c:pt>
                <c:pt idx="822">
                  <c:v>86560.451000000001</c:v>
                </c:pt>
                <c:pt idx="823">
                  <c:v>86570.971000000005</c:v>
                </c:pt>
                <c:pt idx="824">
                  <c:v>86562.308999999994</c:v>
                </c:pt>
                <c:pt idx="825">
                  <c:v>86562.013999999996</c:v>
                </c:pt>
                <c:pt idx="826">
                  <c:v>86572.760999999999</c:v>
                </c:pt>
                <c:pt idx="827">
                  <c:v>86563.866999999998</c:v>
                </c:pt>
                <c:pt idx="828">
                  <c:v>86560.531000000003</c:v>
                </c:pt>
                <c:pt idx="829">
                  <c:v>86574.6</c:v>
                </c:pt>
                <c:pt idx="830">
                  <c:v>86565.342999999993</c:v>
                </c:pt>
                <c:pt idx="831">
                  <c:v>86559.418999999994</c:v>
                </c:pt>
                <c:pt idx="832">
                  <c:v>86568.153000000006</c:v>
                </c:pt>
                <c:pt idx="833">
                  <c:v>86566.944000000003</c:v>
                </c:pt>
                <c:pt idx="834">
                  <c:v>86559.29</c:v>
                </c:pt>
                <c:pt idx="835">
                  <c:v>86553.18</c:v>
                </c:pt>
                <c:pt idx="836">
                  <c:v>86551.369000000006</c:v>
                </c:pt>
                <c:pt idx="837">
                  <c:v>86557.221000000005</c:v>
                </c:pt>
                <c:pt idx="838">
                  <c:v>86552.633000000002</c:v>
                </c:pt>
                <c:pt idx="839">
                  <c:v>86551.142000000007</c:v>
                </c:pt>
                <c:pt idx="840">
                  <c:v>86556.471000000005</c:v>
                </c:pt>
                <c:pt idx="841">
                  <c:v>86552.104000000007</c:v>
                </c:pt>
                <c:pt idx="842">
                  <c:v>86547.422999999995</c:v>
                </c:pt>
                <c:pt idx="843">
                  <c:v>86555.826000000001</c:v>
                </c:pt>
                <c:pt idx="844">
                  <c:v>86551.663</c:v>
                </c:pt>
                <c:pt idx="845">
                  <c:v>86548.178</c:v>
                </c:pt>
                <c:pt idx="846">
                  <c:v>86555.251999999993</c:v>
                </c:pt>
                <c:pt idx="847">
                  <c:v>86551.255000000005</c:v>
                </c:pt>
                <c:pt idx="848">
                  <c:v>86549.081999999995</c:v>
                </c:pt>
                <c:pt idx="849">
                  <c:v>86554.76</c:v>
                </c:pt>
                <c:pt idx="850">
                  <c:v>86550.917000000001</c:v>
                </c:pt>
                <c:pt idx="851">
                  <c:v>86557.563999999998</c:v>
                </c:pt>
                <c:pt idx="852">
                  <c:v>86554.331999999995</c:v>
                </c:pt>
                <c:pt idx="853">
                  <c:v>86550.646999999997</c:v>
                </c:pt>
                <c:pt idx="854">
                  <c:v>86556.858999999997</c:v>
                </c:pt>
                <c:pt idx="855">
                  <c:v>86553.930999999997</c:v>
                </c:pt>
                <c:pt idx="856">
                  <c:v>86550.37</c:v>
                </c:pt>
                <c:pt idx="857">
                  <c:v>86556.096000000005</c:v>
                </c:pt>
                <c:pt idx="858">
                  <c:v>86553.490999999995</c:v>
                </c:pt>
                <c:pt idx="859">
                  <c:v>86550.104000000007</c:v>
                </c:pt>
                <c:pt idx="860">
                  <c:v>86555.337</c:v>
                </c:pt>
                <c:pt idx="861">
                  <c:v>86545.743000000002</c:v>
                </c:pt>
                <c:pt idx="862">
                  <c:v>86559.520999999993</c:v>
                </c:pt>
                <c:pt idx="863">
                  <c:v>86554.604999999996</c:v>
                </c:pt>
                <c:pt idx="864">
                  <c:v>86550.42</c:v>
                </c:pt>
                <c:pt idx="865">
                  <c:v>86558.673999999999</c:v>
                </c:pt>
                <c:pt idx="866">
                  <c:v>86553.921000000002</c:v>
                </c:pt>
                <c:pt idx="867">
                  <c:v>86550.004000000001</c:v>
                </c:pt>
                <c:pt idx="868">
                  <c:v>86557.923999999999</c:v>
                </c:pt>
                <c:pt idx="869">
                  <c:v>86554.331000000006</c:v>
                </c:pt>
                <c:pt idx="870">
                  <c:v>86549.675000000003</c:v>
                </c:pt>
                <c:pt idx="871">
                  <c:v>86557.290999999997</c:v>
                </c:pt>
                <c:pt idx="872">
                  <c:v>86552.88</c:v>
                </c:pt>
                <c:pt idx="873">
                  <c:v>86549.418999999994</c:v>
                </c:pt>
                <c:pt idx="874">
                  <c:v>86556.728000000003</c:v>
                </c:pt>
                <c:pt idx="875">
                  <c:v>86552.486000000004</c:v>
                </c:pt>
                <c:pt idx="876">
                  <c:v>86549.172000000006</c:v>
                </c:pt>
                <c:pt idx="877">
                  <c:v>86552.561000000002</c:v>
                </c:pt>
                <c:pt idx="878">
                  <c:v>86552.057000000001</c:v>
                </c:pt>
                <c:pt idx="879">
                  <c:v>86548.877999999997</c:v>
                </c:pt>
                <c:pt idx="880">
                  <c:v>86553.8</c:v>
                </c:pt>
                <c:pt idx="881">
                  <c:v>86551.665999999997</c:v>
                </c:pt>
                <c:pt idx="882">
                  <c:v>86558.027000000002</c:v>
                </c:pt>
                <c:pt idx="883">
                  <c:v>86568.434999999998</c:v>
                </c:pt>
                <c:pt idx="884">
                  <c:v>86576.048999999999</c:v>
                </c:pt>
                <c:pt idx="885">
                  <c:v>86568.678</c:v>
                </c:pt>
                <c:pt idx="886">
                  <c:v>86570.202000000005</c:v>
                </c:pt>
                <c:pt idx="887">
                  <c:v>86577.107999999993</c:v>
                </c:pt>
                <c:pt idx="888">
                  <c:v>86567.49</c:v>
                </c:pt>
                <c:pt idx="889">
                  <c:v>86571.989000000001</c:v>
                </c:pt>
                <c:pt idx="890">
                  <c:v>86579.019</c:v>
                </c:pt>
                <c:pt idx="891">
                  <c:v>86566.403999999995</c:v>
                </c:pt>
                <c:pt idx="892">
                  <c:v>86580.323000000004</c:v>
                </c:pt>
                <c:pt idx="893">
                  <c:v>86558.698000000004</c:v>
                </c:pt>
                <c:pt idx="894">
                  <c:v>86565.385999999999</c:v>
                </c:pt>
                <c:pt idx="895">
                  <c:v>86578.762000000002</c:v>
                </c:pt>
                <c:pt idx="896">
                  <c:v>86560.078999999998</c:v>
                </c:pt>
                <c:pt idx="897">
                  <c:v>86565.873999999996</c:v>
                </c:pt>
                <c:pt idx="898">
                  <c:v>86577.274999999994</c:v>
                </c:pt>
                <c:pt idx="899">
                  <c:v>86569.626999999993</c:v>
                </c:pt>
                <c:pt idx="900">
                  <c:v>86567.460999999996</c:v>
                </c:pt>
                <c:pt idx="901">
                  <c:v>86575.883000000002</c:v>
                </c:pt>
                <c:pt idx="902">
                  <c:v>86568.494000000006</c:v>
                </c:pt>
                <c:pt idx="903">
                  <c:v>86582.725000000006</c:v>
                </c:pt>
                <c:pt idx="904">
                  <c:v>86576.486000000004</c:v>
                </c:pt>
                <c:pt idx="905">
                  <c:v>86567.29</c:v>
                </c:pt>
                <c:pt idx="906">
                  <c:v>86581.119999999995</c:v>
                </c:pt>
                <c:pt idx="907">
                  <c:v>86578.34</c:v>
                </c:pt>
                <c:pt idx="908">
                  <c:v>86566.085999999996</c:v>
                </c:pt>
                <c:pt idx="909">
                  <c:v>86579.524000000005</c:v>
                </c:pt>
                <c:pt idx="910">
                  <c:v>86571.679000000004</c:v>
                </c:pt>
                <c:pt idx="911">
                  <c:v>86564.904999999999</c:v>
                </c:pt>
                <c:pt idx="912">
                  <c:v>86574.53</c:v>
                </c:pt>
                <c:pt idx="913">
                  <c:v>86570.38</c:v>
                </c:pt>
                <c:pt idx="914">
                  <c:v>86565.68</c:v>
                </c:pt>
                <c:pt idx="915">
                  <c:v>86576.807000000001</c:v>
                </c:pt>
                <c:pt idx="916">
                  <c:v>86569.182000000001</c:v>
                </c:pt>
                <c:pt idx="917">
                  <c:v>86567.027000000002</c:v>
                </c:pt>
                <c:pt idx="918">
                  <c:v>86578.381999999998</c:v>
                </c:pt>
                <c:pt idx="919">
                  <c:v>86568.12</c:v>
                </c:pt>
                <c:pt idx="920">
                  <c:v>86582.19</c:v>
                </c:pt>
                <c:pt idx="921">
                  <c:v>86574.008000000002</c:v>
                </c:pt>
                <c:pt idx="922">
                  <c:v>86567.134000000005</c:v>
                </c:pt>
                <c:pt idx="923">
                  <c:v>86580.629000000001</c:v>
                </c:pt>
                <c:pt idx="924">
                  <c:v>86572.653000000006</c:v>
                </c:pt>
                <c:pt idx="925">
                  <c:v>86565.108999999997</c:v>
                </c:pt>
                <c:pt idx="926">
                  <c:v>86579.032000000007</c:v>
                </c:pt>
                <c:pt idx="927">
                  <c:v>86571.251999999993</c:v>
                </c:pt>
                <c:pt idx="928">
                  <c:v>86566.740999999995</c:v>
                </c:pt>
                <c:pt idx="929">
                  <c:v>86577.487999999998</c:v>
                </c:pt>
                <c:pt idx="930">
                  <c:v>86569.918999999994</c:v>
                </c:pt>
                <c:pt idx="931">
                  <c:v>47664.531000000003</c:v>
                </c:pt>
                <c:pt idx="932">
                  <c:v>47654.226999999999</c:v>
                </c:pt>
                <c:pt idx="933">
                  <c:v>47692.963000000003</c:v>
                </c:pt>
                <c:pt idx="934">
                  <c:v>47658.44</c:v>
                </c:pt>
                <c:pt idx="935">
                  <c:v>47660.277000000002</c:v>
                </c:pt>
                <c:pt idx="936">
                  <c:v>86606.650999999998</c:v>
                </c:pt>
                <c:pt idx="937">
                  <c:v>47653.110999999997</c:v>
                </c:pt>
                <c:pt idx="938">
                  <c:v>47667.557999999997</c:v>
                </c:pt>
                <c:pt idx="939">
                  <c:v>86609.236000000004</c:v>
                </c:pt>
                <c:pt idx="940">
                  <c:v>47648.400999999998</c:v>
                </c:pt>
                <c:pt idx="941">
                  <c:v>47677.423999999999</c:v>
                </c:pt>
                <c:pt idx="942">
                  <c:v>86611.937999999995</c:v>
                </c:pt>
                <c:pt idx="943">
                  <c:v>47644.12</c:v>
                </c:pt>
                <c:pt idx="944">
                  <c:v>86604.197</c:v>
                </c:pt>
                <c:pt idx="945">
                  <c:v>47657.875999999997</c:v>
                </c:pt>
                <c:pt idx="946">
                  <c:v>47645.368999999999</c:v>
                </c:pt>
                <c:pt idx="947">
                  <c:v>86607.074999999997</c:v>
                </c:pt>
                <c:pt idx="948">
                  <c:v>47652.828000000001</c:v>
                </c:pt>
                <c:pt idx="949">
                  <c:v>47650.425999999999</c:v>
                </c:pt>
                <c:pt idx="950">
                  <c:v>86615.262000000002</c:v>
                </c:pt>
                <c:pt idx="951">
                  <c:v>47648.305999999997</c:v>
                </c:pt>
                <c:pt idx="952">
                  <c:v>47655.951000000001</c:v>
                </c:pt>
                <c:pt idx="953">
                  <c:v>62796.512999999999</c:v>
                </c:pt>
                <c:pt idx="954">
                  <c:v>47644.163</c:v>
                </c:pt>
                <c:pt idx="955">
                  <c:v>47662.214</c:v>
                </c:pt>
                <c:pt idx="956">
                  <c:v>86608.323999999993</c:v>
                </c:pt>
                <c:pt idx="957">
                  <c:v>47648.095000000001</c:v>
                </c:pt>
                <c:pt idx="958">
                  <c:v>47669.851000000002</c:v>
                </c:pt>
                <c:pt idx="959">
                  <c:v>86610.991999999998</c:v>
                </c:pt>
                <c:pt idx="960">
                  <c:v>47653.34</c:v>
                </c:pt>
                <c:pt idx="961">
                  <c:v>86617.426999999996</c:v>
                </c:pt>
                <c:pt idx="962">
                  <c:v>86613.687999999995</c:v>
                </c:pt>
                <c:pt idx="963">
                  <c:v>47659.296999999999</c:v>
                </c:pt>
                <c:pt idx="964">
                  <c:v>86605.301999999996</c:v>
                </c:pt>
                <c:pt idx="965">
                  <c:v>47655.485000000001</c:v>
                </c:pt>
                <c:pt idx="966">
                  <c:v>47666.381000000001</c:v>
                </c:pt>
                <c:pt idx="967">
                  <c:v>86607.938999999998</c:v>
                </c:pt>
                <c:pt idx="968">
                  <c:v>47650.334999999999</c:v>
                </c:pt>
                <c:pt idx="969">
                  <c:v>47675.741000000002</c:v>
                </c:pt>
                <c:pt idx="970">
                  <c:v>86610.789000000004</c:v>
                </c:pt>
                <c:pt idx="971">
                  <c:v>47645.908000000003</c:v>
                </c:pt>
                <c:pt idx="972">
                  <c:v>47631.144999999997</c:v>
                </c:pt>
                <c:pt idx="973">
                  <c:v>86613.793000000005</c:v>
                </c:pt>
                <c:pt idx="974">
                  <c:v>47644.277000000002</c:v>
                </c:pt>
                <c:pt idx="975">
                  <c:v>47663.027000000002</c:v>
                </c:pt>
                <c:pt idx="976">
                  <c:v>47633.769</c:v>
                </c:pt>
                <c:pt idx="977">
                  <c:v>47648.951999999997</c:v>
                </c:pt>
                <c:pt idx="978">
                  <c:v>47670.65</c:v>
                </c:pt>
                <c:pt idx="979">
                  <c:v>47435.434000000001</c:v>
                </c:pt>
                <c:pt idx="980">
                  <c:v>47439.43</c:v>
                </c:pt>
                <c:pt idx="981">
                  <c:v>47449.14</c:v>
                </c:pt>
                <c:pt idx="982">
                  <c:v>47447.962</c:v>
                </c:pt>
                <c:pt idx="983">
                  <c:v>47437.241999999998</c:v>
                </c:pt>
                <c:pt idx="984">
                  <c:v>47435.603000000003</c:v>
                </c:pt>
                <c:pt idx="985">
                  <c:v>47438.983999999997</c:v>
                </c:pt>
                <c:pt idx="986">
                  <c:v>47448.766000000003</c:v>
                </c:pt>
                <c:pt idx="987">
                  <c:v>47448.277999999998</c:v>
                </c:pt>
                <c:pt idx="988">
                  <c:v>47437.572</c:v>
                </c:pt>
                <c:pt idx="989">
                  <c:v>47435.94</c:v>
                </c:pt>
                <c:pt idx="990">
                  <c:v>47438.703000000001</c:v>
                </c:pt>
                <c:pt idx="991">
                  <c:v>47442.383999999998</c:v>
                </c:pt>
                <c:pt idx="992">
                  <c:v>47448.779000000002</c:v>
                </c:pt>
                <c:pt idx="993">
                  <c:v>47447.194000000003</c:v>
                </c:pt>
                <c:pt idx="994">
                  <c:v>47436.328999999998</c:v>
                </c:pt>
                <c:pt idx="995">
                  <c:v>47438.328000000001</c:v>
                </c:pt>
                <c:pt idx="996">
                  <c:v>47441.921999999999</c:v>
                </c:pt>
                <c:pt idx="997">
                  <c:v>47449.088000000003</c:v>
                </c:pt>
                <c:pt idx="998">
                  <c:v>47447.366000000002</c:v>
                </c:pt>
                <c:pt idx="999">
                  <c:v>47436.591</c:v>
                </c:pt>
                <c:pt idx="1000">
                  <c:v>47437.942999999999</c:v>
                </c:pt>
                <c:pt idx="1001">
                  <c:v>47441.347000000002</c:v>
                </c:pt>
                <c:pt idx="1002">
                  <c:v>47450.985999999997</c:v>
                </c:pt>
                <c:pt idx="1003">
                  <c:v>47447.527999999998</c:v>
                </c:pt>
                <c:pt idx="1004">
                  <c:v>47436.798000000003</c:v>
                </c:pt>
                <c:pt idx="1005">
                  <c:v>47437.32</c:v>
                </c:pt>
                <c:pt idx="1006">
                  <c:v>47440.567000000003</c:v>
                </c:pt>
                <c:pt idx="1007">
                  <c:v>47450.192999999999</c:v>
                </c:pt>
                <c:pt idx="1008">
                  <c:v>47447.644999999997</c:v>
                </c:pt>
                <c:pt idx="1009">
                  <c:v>47436.904000000002</c:v>
                </c:pt>
                <c:pt idx="1010">
                  <c:v>47436.800000000003</c:v>
                </c:pt>
                <c:pt idx="1011">
                  <c:v>47440.012000000002</c:v>
                </c:pt>
                <c:pt idx="1012">
                  <c:v>47449.673000000003</c:v>
                </c:pt>
                <c:pt idx="1013">
                  <c:v>47447.758999999998</c:v>
                </c:pt>
                <c:pt idx="1014">
                  <c:v>47437.044999999998</c:v>
                </c:pt>
                <c:pt idx="1015">
                  <c:v>47232.245999999999</c:v>
                </c:pt>
                <c:pt idx="1016">
                  <c:v>47251.500999999997</c:v>
                </c:pt>
                <c:pt idx="1017">
                  <c:v>47242.813999999998</c:v>
                </c:pt>
                <c:pt idx="1018">
                  <c:v>47246.328999999998</c:v>
                </c:pt>
                <c:pt idx="1019">
                  <c:v>47254.080000000002</c:v>
                </c:pt>
                <c:pt idx="1020">
                  <c:v>47232.288</c:v>
                </c:pt>
                <c:pt idx="1021">
                  <c:v>47251.637000000002</c:v>
                </c:pt>
                <c:pt idx="1022">
                  <c:v>47250.368000000002</c:v>
                </c:pt>
                <c:pt idx="1023">
                  <c:v>47245.894999999997</c:v>
                </c:pt>
                <c:pt idx="1024">
                  <c:v>47253.69</c:v>
                </c:pt>
                <c:pt idx="1025">
                  <c:v>47232.504000000001</c:v>
                </c:pt>
                <c:pt idx="1026">
                  <c:v>47252.012999999999</c:v>
                </c:pt>
                <c:pt idx="1027">
                  <c:v>47250.701999999997</c:v>
                </c:pt>
                <c:pt idx="1028">
                  <c:v>47245.495999999999</c:v>
                </c:pt>
                <c:pt idx="1029">
                  <c:v>47253.294999999998</c:v>
                </c:pt>
                <c:pt idx="1030">
                  <c:v>47232.807000000001</c:v>
                </c:pt>
                <c:pt idx="1031">
                  <c:v>47252.427000000003</c:v>
                </c:pt>
                <c:pt idx="1032">
                  <c:v>47250.961000000003</c:v>
                </c:pt>
                <c:pt idx="1033">
                  <c:v>47245.086000000003</c:v>
                </c:pt>
                <c:pt idx="1034">
                  <c:v>47252.803999999996</c:v>
                </c:pt>
                <c:pt idx="1035">
                  <c:v>47256.78</c:v>
                </c:pt>
                <c:pt idx="1036">
                  <c:v>47252.688999999998</c:v>
                </c:pt>
                <c:pt idx="1037">
                  <c:v>47251.112999999998</c:v>
                </c:pt>
                <c:pt idx="1038">
                  <c:v>47244.498</c:v>
                </c:pt>
                <c:pt idx="1039">
                  <c:v>47248.273999999998</c:v>
                </c:pt>
                <c:pt idx="1040">
                  <c:v>47256.004000000001</c:v>
                </c:pt>
                <c:pt idx="1041">
                  <c:v>47252.85</c:v>
                </c:pt>
                <c:pt idx="1042">
                  <c:v>47251.214999999997</c:v>
                </c:pt>
                <c:pt idx="1043">
                  <c:v>47243.805999999997</c:v>
                </c:pt>
                <c:pt idx="1044">
                  <c:v>47247.552000000003</c:v>
                </c:pt>
                <c:pt idx="1045">
                  <c:v>47255.356</c:v>
                </c:pt>
                <c:pt idx="1046">
                  <c:v>47233.675999999999</c:v>
                </c:pt>
                <c:pt idx="1047">
                  <c:v>47251.35</c:v>
                </c:pt>
                <c:pt idx="1048">
                  <c:v>47243.330999999998</c:v>
                </c:pt>
                <c:pt idx="1049">
                  <c:v>47246.932000000001</c:v>
                </c:pt>
                <c:pt idx="1050">
                  <c:v>47254.692000000003</c:v>
                </c:pt>
                <c:pt idx="1051">
                  <c:v>47069.741000000002</c:v>
                </c:pt>
                <c:pt idx="1052">
                  <c:v>47059.764999999999</c:v>
                </c:pt>
                <c:pt idx="1053">
                  <c:v>47052.417000000001</c:v>
                </c:pt>
                <c:pt idx="1054">
                  <c:v>47056.245999999999</c:v>
                </c:pt>
                <c:pt idx="1055">
                  <c:v>47071.069000000003</c:v>
                </c:pt>
                <c:pt idx="1056">
                  <c:v>47069.695</c:v>
                </c:pt>
                <c:pt idx="1057">
                  <c:v>47059.762000000002</c:v>
                </c:pt>
                <c:pt idx="1058">
                  <c:v>47059.025999999998</c:v>
                </c:pt>
                <c:pt idx="1059">
                  <c:v>47055.752</c:v>
                </c:pt>
                <c:pt idx="1060">
                  <c:v>47071.273000000001</c:v>
                </c:pt>
                <c:pt idx="1061">
                  <c:v>47069.898000000001</c:v>
                </c:pt>
                <c:pt idx="1062">
                  <c:v>47060.069000000003</c:v>
                </c:pt>
                <c:pt idx="1063">
                  <c:v>47059.305999999997</c:v>
                </c:pt>
                <c:pt idx="1064">
                  <c:v>47055.353000000003</c:v>
                </c:pt>
                <c:pt idx="1065">
                  <c:v>47071.968000000001</c:v>
                </c:pt>
                <c:pt idx="1066">
                  <c:v>47070.362000000001</c:v>
                </c:pt>
                <c:pt idx="1067">
                  <c:v>47074.915999999997</c:v>
                </c:pt>
                <c:pt idx="1068">
                  <c:v>47059.512000000002</c:v>
                </c:pt>
                <c:pt idx="1069">
                  <c:v>47054.885000000002</c:v>
                </c:pt>
                <c:pt idx="1070">
                  <c:v>47061.279999999999</c:v>
                </c:pt>
                <c:pt idx="1071">
                  <c:v>47070.563999999998</c:v>
                </c:pt>
                <c:pt idx="1072">
                  <c:v>47073.936000000002</c:v>
                </c:pt>
                <c:pt idx="1073">
                  <c:v>47059.572999999997</c:v>
                </c:pt>
                <c:pt idx="1074">
                  <c:v>47054.188999999998</c:v>
                </c:pt>
                <c:pt idx="1075">
                  <c:v>47058.286999999997</c:v>
                </c:pt>
                <c:pt idx="1076">
                  <c:v>47070.597999999998</c:v>
                </c:pt>
                <c:pt idx="1077">
                  <c:v>47072.891000000003</c:v>
                </c:pt>
                <c:pt idx="1078">
                  <c:v>47059.567999999999</c:v>
                </c:pt>
                <c:pt idx="1079">
                  <c:v>47053.483</c:v>
                </c:pt>
                <c:pt idx="1080">
                  <c:v>47057.563000000002</c:v>
                </c:pt>
                <c:pt idx="1081">
                  <c:v>47070.726999999999</c:v>
                </c:pt>
                <c:pt idx="1082">
                  <c:v>47069.654999999999</c:v>
                </c:pt>
                <c:pt idx="1083">
                  <c:v>47059.678</c:v>
                </c:pt>
                <c:pt idx="1084">
                  <c:v>47052.991000000002</c:v>
                </c:pt>
                <c:pt idx="1085">
                  <c:v>47056.915000000001</c:v>
                </c:pt>
                <c:pt idx="1086">
                  <c:v>47070.968000000001</c:v>
                </c:pt>
                <c:pt idx="1087">
                  <c:v>46890.26</c:v>
                </c:pt>
                <c:pt idx="1088">
                  <c:v>46872.249000000003</c:v>
                </c:pt>
                <c:pt idx="1089">
                  <c:v>46882.966999999997</c:v>
                </c:pt>
                <c:pt idx="1090">
                  <c:v>46899.267999999996</c:v>
                </c:pt>
                <c:pt idx="1091">
                  <c:v>46893.777000000002</c:v>
                </c:pt>
                <c:pt idx="1092">
                  <c:v>46888.476999999999</c:v>
                </c:pt>
                <c:pt idx="1093">
                  <c:v>46911.578999999998</c:v>
                </c:pt>
                <c:pt idx="1094">
                  <c:v>46893.648999999998</c:v>
                </c:pt>
                <c:pt idx="1095">
                  <c:v>46897.298000000003</c:v>
                </c:pt>
                <c:pt idx="1096">
                  <c:v>46894.839</c:v>
                </c:pt>
                <c:pt idx="1097">
                  <c:v>46886.654999999999</c:v>
                </c:pt>
                <c:pt idx="1098">
                  <c:v>46906.154000000002</c:v>
                </c:pt>
                <c:pt idx="1099">
                  <c:v>46893.608</c:v>
                </c:pt>
                <c:pt idx="1100">
                  <c:v>46892.298999999999</c:v>
                </c:pt>
                <c:pt idx="1101">
                  <c:v>46873.572999999997</c:v>
                </c:pt>
                <c:pt idx="1102">
                  <c:v>46884.749000000003</c:v>
                </c:pt>
                <c:pt idx="1103">
                  <c:v>46902.699000000001</c:v>
                </c:pt>
                <c:pt idx="1104">
                  <c:v>46893.98</c:v>
                </c:pt>
                <c:pt idx="1105">
                  <c:v>46708.987000000001</c:v>
                </c:pt>
                <c:pt idx="1106">
                  <c:v>52365.487000000001</c:v>
                </c:pt>
                <c:pt idx="1107">
                  <c:v>46701.434000000001</c:v>
                </c:pt>
                <c:pt idx="1108">
                  <c:v>46715.258999999998</c:v>
                </c:pt>
                <c:pt idx="1109">
                  <c:v>46710.589</c:v>
                </c:pt>
                <c:pt idx="1110">
                  <c:v>46707.093000000001</c:v>
                </c:pt>
                <c:pt idx="1111">
                  <c:v>46728.864999999998</c:v>
                </c:pt>
                <c:pt idx="1112">
                  <c:v>46711.794000000002</c:v>
                </c:pt>
                <c:pt idx="1113">
                  <c:v>46713.417999999998</c:v>
                </c:pt>
                <c:pt idx="1114">
                  <c:v>46711.328999999998</c:v>
                </c:pt>
                <c:pt idx="1115">
                  <c:v>46705.186999999998</c:v>
                </c:pt>
                <c:pt idx="1116">
                  <c:v>46722.383000000002</c:v>
                </c:pt>
                <c:pt idx="1117">
                  <c:v>46711.311000000002</c:v>
                </c:pt>
                <c:pt idx="1118">
                  <c:v>46711.053999999996</c:v>
                </c:pt>
                <c:pt idx="1119">
                  <c:v>46694.021999999997</c:v>
                </c:pt>
                <c:pt idx="1120">
                  <c:v>46703.264999999999</c:v>
                </c:pt>
                <c:pt idx="1121">
                  <c:v>46718.873</c:v>
                </c:pt>
                <c:pt idx="1122">
                  <c:v>46711.383999999998</c:v>
                </c:pt>
                <c:pt idx="1123">
                  <c:v>46519.495000000003</c:v>
                </c:pt>
                <c:pt idx="1124">
                  <c:v>46516.271000000001</c:v>
                </c:pt>
                <c:pt idx="1125">
                  <c:v>46512.432999999997</c:v>
                </c:pt>
                <c:pt idx="1126">
                  <c:v>46513.372000000003</c:v>
                </c:pt>
                <c:pt idx="1127">
                  <c:v>46516.463000000003</c:v>
                </c:pt>
                <c:pt idx="1128">
                  <c:v>46518.712</c:v>
                </c:pt>
                <c:pt idx="1129">
                  <c:v>46515.254000000001</c:v>
                </c:pt>
                <c:pt idx="1130">
                  <c:v>46520.832000000002</c:v>
                </c:pt>
                <c:pt idx="1131">
                  <c:v>46520.985999999997</c:v>
                </c:pt>
                <c:pt idx="1132">
                  <c:v>46515.603000000003</c:v>
                </c:pt>
                <c:pt idx="1133">
                  <c:v>46518.572</c:v>
                </c:pt>
                <c:pt idx="1134">
                  <c:v>46514.656999999999</c:v>
                </c:pt>
                <c:pt idx="1135">
                  <c:v>46518.946000000004</c:v>
                </c:pt>
                <c:pt idx="1136">
                  <c:v>46519.964999999997</c:v>
                </c:pt>
                <c:pt idx="1137">
                  <c:v>46516.267999999996</c:v>
                </c:pt>
                <c:pt idx="1138">
                  <c:v>46508.716999999997</c:v>
                </c:pt>
                <c:pt idx="1139">
                  <c:v>46514.141000000003</c:v>
                </c:pt>
                <c:pt idx="1140">
                  <c:v>46517.828999999998</c:v>
                </c:pt>
                <c:pt idx="1141">
                  <c:v>46333.218999999997</c:v>
                </c:pt>
                <c:pt idx="1142">
                  <c:v>46331.928</c:v>
                </c:pt>
                <c:pt idx="1143">
                  <c:v>46332.75</c:v>
                </c:pt>
                <c:pt idx="1144">
                  <c:v>46332.574999999997</c:v>
                </c:pt>
                <c:pt idx="1145">
                  <c:v>46331.928999999996</c:v>
                </c:pt>
                <c:pt idx="1146">
                  <c:v>46332.97</c:v>
                </c:pt>
                <c:pt idx="1147">
                  <c:v>5658.9570000000003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319600"/>
        <c:axId val="447320160"/>
      </c:scatterChart>
      <c:valAx>
        <c:axId val="44731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 Number (Rougly by latitude)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20160"/>
        <c:crosses val="autoZero"/>
        <c:crossBetween val="midCat"/>
      </c:valAx>
      <c:valAx>
        <c:axId val="4473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Revisit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1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1936-135E-424F-9B67-8A3317F89FD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821F-DA0D-4FAA-A267-6AC3F57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HPOP drag vs no drag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HPOP (no drag) (400 km, 2 weeks, </a:t>
            </a:r>
            <a:r>
              <a:rPr lang="en-US" dirty="0" err="1" smtClean="0"/>
              <a:t>sunsync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Access        Start Time (UTCG)           Stop Time (UTCG)        Duration (sec)</a:t>
            </a:r>
          </a:p>
          <a:p>
            <a:r>
              <a:rPr lang="en-US" b="1" dirty="0"/>
              <a:t>                  ------    ------------------------    ------------------------    --------------</a:t>
            </a:r>
          </a:p>
          <a:p>
            <a:r>
              <a:rPr lang="nl-NL" b="1" dirty="0"/>
              <a:t>                       1     3 Jan 2004 </a:t>
            </a:r>
            <a:r>
              <a:rPr lang="nl-NL" b="1" dirty="0">
                <a:solidFill>
                  <a:srgbClr val="00B050"/>
                </a:solidFill>
              </a:rPr>
              <a:t>02:18:25.921</a:t>
            </a:r>
            <a:r>
              <a:rPr lang="nl-NL" b="1" dirty="0"/>
              <a:t>     3 Jan 2004 02:20:55.040           149.118</a:t>
            </a:r>
          </a:p>
          <a:p>
            <a:r>
              <a:rPr lang="nl-NL" b="1" dirty="0"/>
              <a:t>                       2     3 Jan 2004 </a:t>
            </a:r>
            <a:r>
              <a:rPr lang="nl-NL" b="1" dirty="0">
                <a:solidFill>
                  <a:srgbClr val="FF0000"/>
                </a:solidFill>
              </a:rPr>
              <a:t>14:03:35.201</a:t>
            </a:r>
            <a:r>
              <a:rPr lang="nl-NL" b="1" dirty="0"/>
              <a:t>     3 Jan 2004 14:06:21.752           166.551</a:t>
            </a:r>
          </a:p>
          <a:p>
            <a:r>
              <a:rPr lang="nl-NL" b="1" dirty="0"/>
              <a:t>                       3     5 Jan 2004 </a:t>
            </a:r>
            <a:r>
              <a:rPr lang="nl-NL" b="1" dirty="0">
                <a:solidFill>
                  <a:srgbClr val="00B050"/>
                </a:solidFill>
              </a:rPr>
              <a:t>13:46:43.490</a:t>
            </a:r>
            <a:r>
              <a:rPr lang="nl-NL" b="1" dirty="0"/>
              <a:t>     5 Jan 2004 13:48:52.450           128.960</a:t>
            </a:r>
          </a:p>
          <a:p>
            <a:r>
              <a:rPr lang="nl-NL" b="1" dirty="0"/>
              <a:t>                       4     6 Jan 2004 </a:t>
            </a:r>
            <a:r>
              <a:rPr lang="nl-NL" b="1" dirty="0">
                <a:solidFill>
                  <a:srgbClr val="FF0000"/>
                </a:solidFill>
              </a:rPr>
              <a:t>02:38:19.690</a:t>
            </a:r>
            <a:r>
              <a:rPr lang="nl-NL" b="1" dirty="0"/>
              <a:t>     6 Jan 2004 02:40:46.584           146.894</a:t>
            </a:r>
          </a:p>
          <a:p>
            <a:r>
              <a:rPr lang="nl-NL" b="1" dirty="0"/>
              <a:t>                       5     6 Jan 2004 </a:t>
            </a:r>
            <a:r>
              <a:rPr lang="nl-NL" b="1" dirty="0">
                <a:solidFill>
                  <a:srgbClr val="00B050"/>
                </a:solidFill>
              </a:rPr>
              <a:t>14:24:14.153</a:t>
            </a:r>
            <a:r>
              <a:rPr lang="nl-NL" b="1" dirty="0"/>
              <a:t>     6 Jan 2004 14:25:31.595            77.442</a:t>
            </a:r>
          </a:p>
          <a:p>
            <a:r>
              <a:rPr lang="nl-NL" b="1" dirty="0"/>
              <a:t>                       6     8 Jan 2004 </a:t>
            </a:r>
            <a:r>
              <a:rPr lang="nl-NL" b="1" dirty="0">
                <a:solidFill>
                  <a:srgbClr val="FF0000"/>
                </a:solidFill>
              </a:rPr>
              <a:t>02:21:04.505</a:t>
            </a:r>
            <a:r>
              <a:rPr lang="nl-NL" b="1" dirty="0"/>
              <a:t>     8 Jan 2004 02:23:38.930           154.425</a:t>
            </a:r>
          </a:p>
          <a:p>
            <a:r>
              <a:rPr lang="nl-NL" b="1" dirty="0"/>
              <a:t>                       7     8 Jan 2004 </a:t>
            </a:r>
            <a:r>
              <a:rPr lang="nl-NL" b="1" dirty="0">
                <a:solidFill>
                  <a:srgbClr val="00B050"/>
                </a:solidFill>
              </a:rPr>
              <a:t>14:06:17.848</a:t>
            </a:r>
            <a:r>
              <a:rPr lang="nl-NL" b="1" dirty="0"/>
              <a:t>     8 Jan 2004 14:09:02.900           165.052</a:t>
            </a:r>
          </a:p>
          <a:p>
            <a:r>
              <a:rPr lang="nl-NL" b="1" dirty="0"/>
              <a:t>                       8    10 Jan 2004 </a:t>
            </a:r>
            <a:r>
              <a:rPr lang="nl-NL" b="1" dirty="0">
                <a:solidFill>
                  <a:srgbClr val="FF0000"/>
                </a:solidFill>
              </a:rPr>
              <a:t>13:49:18.350</a:t>
            </a:r>
            <a:r>
              <a:rPr lang="nl-NL" b="1" dirty="0"/>
              <a:t>    10 Jan 2004 13:51:40.917           142.567</a:t>
            </a:r>
          </a:p>
          <a:p>
            <a:r>
              <a:rPr lang="nl-NL" b="1" dirty="0"/>
              <a:t>                       9    11 Jan 2004 </a:t>
            </a:r>
            <a:r>
              <a:rPr lang="nl-NL" b="1" dirty="0">
                <a:solidFill>
                  <a:srgbClr val="00B050"/>
                </a:solidFill>
              </a:rPr>
              <a:t>02:41:06.238</a:t>
            </a:r>
            <a:r>
              <a:rPr lang="nl-NL" b="1" dirty="0"/>
              <a:t>    11 Jan 2004 02:43:21.639           135.401</a:t>
            </a:r>
          </a:p>
          <a:p>
            <a:r>
              <a:rPr lang="nl-NL" b="1" dirty="0"/>
              <a:t>                      10    11 Jan 2004 </a:t>
            </a:r>
            <a:r>
              <a:rPr lang="nl-NL" b="1" dirty="0">
                <a:solidFill>
                  <a:srgbClr val="FF0000"/>
                </a:solidFill>
              </a:rPr>
              <a:t>14:27:26.315</a:t>
            </a:r>
            <a:r>
              <a:rPr lang="nl-NL" b="1" dirty="0"/>
              <a:t>    11 Jan 2004 14:27:43.934            17.618</a:t>
            </a:r>
          </a:p>
          <a:p>
            <a:r>
              <a:rPr lang="nl-NL" b="1" dirty="0"/>
              <a:t>                      11    13 Jan 2004 02:23:43.907    13 Jan 2004 02:26:21.530           157.623</a:t>
            </a:r>
          </a:p>
          <a:p>
            <a:r>
              <a:rPr lang="nl-NL" b="1" dirty="0"/>
              <a:t>                      12    13 Jan 2004 </a:t>
            </a:r>
            <a:r>
              <a:rPr lang="nl-NL" b="1" dirty="0">
                <a:solidFill>
                  <a:srgbClr val="FF0000"/>
                </a:solidFill>
              </a:rPr>
              <a:t>14:09:01.910</a:t>
            </a:r>
            <a:r>
              <a:rPr lang="nl-NL" b="1" dirty="0"/>
              <a:t>    13 Jan 2004 14:11:42.916           161.006</a:t>
            </a:r>
          </a:p>
          <a:p>
            <a:r>
              <a:rPr lang="nl-NL" b="1" dirty="0" smtClean="0"/>
              <a:t>                      13    15 Jan 2004 02:07:20.498    15 Jan 2004 02:08:18.914            58.416</a:t>
            </a:r>
          </a:p>
          <a:p>
            <a:r>
              <a:rPr lang="nl-NL" b="1" dirty="0" smtClean="0"/>
              <a:t>                      </a:t>
            </a:r>
            <a:r>
              <a:rPr lang="nl-NL" b="1" dirty="0"/>
              <a:t>14    15 Jan 2004 13:51:55.249    15 Jan 2004 13:54:27.594           152.344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STK HPOP </a:t>
            </a:r>
            <a:r>
              <a:rPr lang="en-US" dirty="0" smtClean="0"/>
              <a:t>(drag</a:t>
            </a:r>
            <a:r>
              <a:rPr lang="en-US" dirty="0"/>
              <a:t>) (400 km, 2 weeks, </a:t>
            </a:r>
            <a:r>
              <a:rPr lang="en-US" dirty="0" err="1"/>
              <a:t>sunsync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 Access        Start Time (UTCG)           Stop Time (UTCG)        Duration (sec)</a:t>
            </a:r>
          </a:p>
          <a:p>
            <a:r>
              <a:rPr lang="en-US" b="1" dirty="0"/>
              <a:t>                  ------    ------------------------    ------------------------    --------------</a:t>
            </a:r>
          </a:p>
          <a:p>
            <a:r>
              <a:rPr lang="nl-NL" b="1" dirty="0"/>
              <a:t>                       1     3 Jan 2004 </a:t>
            </a:r>
            <a:r>
              <a:rPr lang="nl-NL" b="1" dirty="0">
                <a:solidFill>
                  <a:srgbClr val="00B050"/>
                </a:solidFill>
              </a:rPr>
              <a:t>02:18:15.968</a:t>
            </a:r>
            <a:r>
              <a:rPr lang="nl-NL" b="1" dirty="0"/>
              <a:t>     3 Jan 2004 02:20:43.930           147.962</a:t>
            </a:r>
          </a:p>
          <a:p>
            <a:r>
              <a:rPr lang="nl-NL" b="1" dirty="0"/>
              <a:t>                       2     3 Jan 2004 </a:t>
            </a:r>
            <a:r>
              <a:rPr lang="nl-NL" b="1" dirty="0">
                <a:solidFill>
                  <a:srgbClr val="FF0000"/>
                </a:solidFill>
              </a:rPr>
              <a:t>14:03:13.672</a:t>
            </a:r>
            <a:r>
              <a:rPr lang="nl-NL" b="1" dirty="0"/>
              <a:t>     3 Jan 2004 14:05:59.725           166.054</a:t>
            </a:r>
          </a:p>
          <a:p>
            <a:r>
              <a:rPr lang="nl-NL" b="1" dirty="0"/>
              <a:t>                       3     5 Jan 2004 </a:t>
            </a:r>
            <a:r>
              <a:rPr lang="nl-NL" b="1" dirty="0">
                <a:solidFill>
                  <a:srgbClr val="00B050"/>
                </a:solidFill>
              </a:rPr>
              <a:t>13:45:00.505</a:t>
            </a:r>
            <a:r>
              <a:rPr lang="nl-NL" b="1" dirty="0"/>
              <a:t>     5 Jan 2004 13:46:55.937           115.432</a:t>
            </a:r>
          </a:p>
          <a:p>
            <a:r>
              <a:rPr lang="nl-NL" b="1" dirty="0"/>
              <a:t>                       4     6 Jan 2004 </a:t>
            </a:r>
            <a:r>
              <a:rPr lang="nl-NL" b="1" dirty="0">
                <a:solidFill>
                  <a:srgbClr val="FF0000"/>
                </a:solidFill>
              </a:rPr>
              <a:t>02:35:51.950</a:t>
            </a:r>
            <a:r>
              <a:rPr lang="nl-NL" b="1" dirty="0"/>
              <a:t>     6 Jan 2004 02:38:23.417           151.467</a:t>
            </a:r>
          </a:p>
          <a:p>
            <a:r>
              <a:rPr lang="nl-NL" b="1" dirty="0"/>
              <a:t>                       5     6 Jan 2004 </a:t>
            </a:r>
            <a:r>
              <a:rPr lang="nl-NL" b="1" dirty="0">
                <a:solidFill>
                  <a:srgbClr val="00B050"/>
                </a:solidFill>
              </a:rPr>
              <a:t>14:20:57.140</a:t>
            </a:r>
            <a:r>
              <a:rPr lang="nl-NL" b="1" dirty="0"/>
              <a:t>     6 Jan 2004 14:22:43.174           106.035</a:t>
            </a:r>
          </a:p>
          <a:p>
            <a:r>
              <a:rPr lang="nl-NL" b="1" dirty="0"/>
              <a:t>                       6     8 Jan 2004 </a:t>
            </a:r>
            <a:r>
              <a:rPr lang="nl-NL" b="1" dirty="0">
                <a:solidFill>
                  <a:srgbClr val="FF0000"/>
                </a:solidFill>
              </a:rPr>
              <a:t>02:15:52.559</a:t>
            </a:r>
            <a:r>
              <a:rPr lang="nl-NL" b="1" dirty="0"/>
              <a:t>     8 Jan 2004 02:18:06.331           133.772</a:t>
            </a:r>
          </a:p>
          <a:p>
            <a:r>
              <a:rPr lang="nl-NL" b="1" dirty="0"/>
              <a:t>                       7     8 Jan 2004 </a:t>
            </a:r>
            <a:r>
              <a:rPr lang="nl-NL" b="1" dirty="0">
                <a:solidFill>
                  <a:srgbClr val="00B050"/>
                </a:solidFill>
              </a:rPr>
              <a:t>14:00:02.137</a:t>
            </a:r>
            <a:r>
              <a:rPr lang="nl-NL" b="1" dirty="0"/>
              <a:t>     8 Jan 2004 14:02:46.366           164.229</a:t>
            </a:r>
          </a:p>
          <a:p>
            <a:r>
              <a:rPr lang="nl-NL" b="1" dirty="0"/>
              <a:t>                       8     9 Jan 2004 02:51:45.244     9 Jan 2004 02:52:22.186            36.943</a:t>
            </a:r>
          </a:p>
          <a:p>
            <a:r>
              <a:rPr lang="nl-NL" b="1" dirty="0"/>
              <a:t>                       9    10 Jan 2004 </a:t>
            </a:r>
            <a:r>
              <a:rPr lang="nl-NL" b="1" dirty="0">
                <a:solidFill>
                  <a:srgbClr val="FF0000"/>
                </a:solidFill>
              </a:rPr>
              <a:t>13:39:34.745</a:t>
            </a:r>
            <a:r>
              <a:rPr lang="nl-NL" b="1" dirty="0"/>
              <a:t>    10 Jan 2004 13:40:03.545            28.800</a:t>
            </a:r>
          </a:p>
          <a:p>
            <a:r>
              <a:rPr lang="nl-NL" b="1" dirty="0"/>
              <a:t>                      10    11 Jan 2004 </a:t>
            </a:r>
            <a:r>
              <a:rPr lang="nl-NL" b="1" dirty="0">
                <a:solidFill>
                  <a:srgbClr val="00B050"/>
                </a:solidFill>
              </a:rPr>
              <a:t>02:28:50.059</a:t>
            </a:r>
            <a:r>
              <a:rPr lang="nl-NL" b="1" dirty="0"/>
              <a:t>    11 Jan 2004 02:31:26.387           156.328</a:t>
            </a:r>
          </a:p>
          <a:p>
            <a:r>
              <a:rPr lang="nl-NL" b="1" dirty="0"/>
              <a:t>                      11    11 Jan 2004 </a:t>
            </a:r>
            <a:r>
              <a:rPr lang="nl-NL" b="1" dirty="0">
                <a:solidFill>
                  <a:srgbClr val="FF0000"/>
                </a:solidFill>
              </a:rPr>
              <a:t>14:12:52.954</a:t>
            </a:r>
            <a:r>
              <a:rPr lang="nl-NL" b="1" dirty="0"/>
              <a:t>    11 Jan 2004 14:15:19.486           146.532</a:t>
            </a:r>
          </a:p>
          <a:p>
            <a:r>
              <a:rPr lang="nl-NL" b="1" dirty="0"/>
              <a:t>                      12    13 Jan 2004 </a:t>
            </a:r>
            <a:r>
              <a:rPr lang="nl-NL" b="1" dirty="0">
                <a:solidFill>
                  <a:srgbClr val="FF0000"/>
                </a:solidFill>
              </a:rPr>
              <a:t>13:49:28.307</a:t>
            </a:r>
            <a:r>
              <a:rPr lang="nl-NL" b="1" dirty="0"/>
              <a:t>    13 Jan 2004 13:51:44.709           136.402</a:t>
            </a:r>
          </a:p>
          <a:p>
            <a:r>
              <a:rPr lang="nl-NL" b="1" dirty="0"/>
              <a:t>                      13    14 Jan 2004 02:39:16.889    14 Jan 2004 02:41:32.398           135.509</a:t>
            </a:r>
          </a:p>
          <a:p>
            <a:r>
              <a:rPr lang="nl-NL" b="1" dirty="0"/>
              <a:t>                      14    14 Jan 2004 14:23:15.049    14 Jan 2004 14:24:36.878            81.829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HPOP drag vs no drag (Why is it faster?)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HPOP (no drag) (400 km, 2 weeks, </a:t>
            </a:r>
            <a:r>
              <a:rPr lang="en-US" dirty="0" err="1" smtClean="0"/>
              <a:t>sunsync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STK HPOP </a:t>
            </a:r>
            <a:r>
              <a:rPr lang="en-US" dirty="0" smtClean="0"/>
              <a:t>(high drag</a:t>
            </a:r>
            <a:r>
              <a:rPr lang="en-US" dirty="0"/>
              <a:t>) (400 km, 2 weeks, </a:t>
            </a:r>
            <a:r>
              <a:rPr lang="en-US" dirty="0" err="1" smtClean="0"/>
              <a:t>sunsync</a:t>
            </a:r>
            <a:r>
              <a:rPr lang="en-US" dirty="0" smtClean="0"/>
              <a:t>, CD = 5.2)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 Access        Start Time (UTCG)           Stop Time (UTCG)        Duration (sec)</a:t>
            </a:r>
          </a:p>
          <a:p>
            <a:r>
              <a:rPr lang="en-US" sz="1400" b="1" dirty="0"/>
              <a:t>                  ------    ------------------------    ------------------------    --------------</a:t>
            </a:r>
          </a:p>
          <a:p>
            <a:r>
              <a:rPr lang="nl-NL" sz="1400" b="1" dirty="0"/>
              <a:t>                       1     3 Jan 2004 </a:t>
            </a:r>
            <a:r>
              <a:rPr lang="nl-NL" sz="1400" b="1" dirty="0">
                <a:solidFill>
                  <a:srgbClr val="00B050"/>
                </a:solidFill>
              </a:rPr>
              <a:t>02:18:02.235</a:t>
            </a:r>
            <a:r>
              <a:rPr lang="nl-NL" sz="1400" b="1" dirty="0"/>
              <a:t>     3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/>
              <a:t>                       2     3 Jan 2004 </a:t>
            </a:r>
            <a:r>
              <a:rPr lang="nl-NL" sz="1400" b="1" dirty="0">
                <a:solidFill>
                  <a:srgbClr val="FF0000"/>
                </a:solidFill>
              </a:rPr>
              <a:t>14:02:43.801</a:t>
            </a:r>
            <a:r>
              <a:rPr lang="nl-NL" sz="1400" b="1" dirty="0"/>
              <a:t>     3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 smtClean="0"/>
              <a:t>                       3     </a:t>
            </a:r>
            <a:r>
              <a:rPr lang="nl-NL" sz="1400" b="1" dirty="0"/>
              <a:t>5 Jan 2004 </a:t>
            </a:r>
            <a:r>
              <a:rPr lang="nl-NL" sz="1400" b="1" dirty="0">
                <a:solidFill>
                  <a:srgbClr val="00B050"/>
                </a:solidFill>
              </a:rPr>
              <a:t>13:42:37.126</a:t>
            </a:r>
            <a:r>
              <a:rPr lang="nl-NL" sz="1400" b="1" dirty="0"/>
              <a:t>     5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/>
              <a:t>                       4     6 Jan 2004 </a:t>
            </a:r>
            <a:r>
              <a:rPr lang="nl-NL" sz="1400" b="1" dirty="0">
                <a:solidFill>
                  <a:srgbClr val="FF0000"/>
                </a:solidFill>
              </a:rPr>
              <a:t>02:32:21.875 </a:t>
            </a:r>
            <a:r>
              <a:rPr lang="nl-NL" sz="1400" b="1" dirty="0"/>
              <a:t>    6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/>
              <a:t>                       5     6 Jan 2004 </a:t>
            </a:r>
            <a:r>
              <a:rPr lang="nl-NL" sz="1400" b="1" dirty="0">
                <a:solidFill>
                  <a:srgbClr val="00B050"/>
                </a:solidFill>
              </a:rPr>
              <a:t>14:16:21.315</a:t>
            </a:r>
            <a:r>
              <a:rPr lang="nl-NL" sz="1400" b="1" dirty="0"/>
              <a:t>     6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/>
              <a:t>                       6     8 Jan 2004 </a:t>
            </a:r>
            <a:r>
              <a:rPr lang="nl-NL" sz="1400" b="1" dirty="0">
                <a:solidFill>
                  <a:srgbClr val="FF0000"/>
                </a:solidFill>
              </a:rPr>
              <a:t>02:08:32.959</a:t>
            </a:r>
            <a:r>
              <a:rPr lang="nl-NL" sz="1400" b="1" dirty="0"/>
              <a:t>     8 Jan </a:t>
            </a:r>
            <a:r>
              <a:rPr lang="nl-NL" sz="1400" b="1" dirty="0" smtClean="0"/>
              <a:t>2004</a:t>
            </a:r>
            <a:endParaRPr lang="nl-NL" sz="1400" b="1" dirty="0"/>
          </a:p>
          <a:p>
            <a:r>
              <a:rPr lang="nl-NL" sz="1400" b="1" dirty="0"/>
              <a:t>                       7     8 Jan 2004 </a:t>
            </a:r>
            <a:r>
              <a:rPr lang="nl-NL" sz="1400" b="1" dirty="0">
                <a:solidFill>
                  <a:srgbClr val="00B050"/>
                </a:solidFill>
              </a:rPr>
              <a:t>13:50:57.498</a:t>
            </a:r>
            <a:r>
              <a:rPr lang="nl-NL" sz="1400" b="1" dirty="0"/>
              <a:t>     8 Jan </a:t>
            </a:r>
            <a:r>
              <a:rPr lang="nl-NL" sz="1400" b="1" dirty="0" smtClean="0"/>
              <a:t>2004</a:t>
            </a:r>
            <a:endParaRPr lang="nl-NL" sz="1400" b="1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Access        Start Time (UTCG)           Stop Time (UTCG)        Duration (sec)</a:t>
            </a:r>
          </a:p>
          <a:p>
            <a:r>
              <a:rPr lang="en-US" b="1" dirty="0"/>
              <a:t>                  ------    ------------------------    ------------------------    --------------</a:t>
            </a:r>
          </a:p>
          <a:p>
            <a:r>
              <a:rPr lang="nl-NL" b="1" dirty="0"/>
              <a:t>                       1     3 Jan 2004 </a:t>
            </a:r>
            <a:r>
              <a:rPr lang="nl-NL" b="1" dirty="0">
                <a:solidFill>
                  <a:srgbClr val="00B050"/>
                </a:solidFill>
              </a:rPr>
              <a:t>02:18:25.921</a:t>
            </a:r>
            <a:r>
              <a:rPr lang="nl-NL" b="1" dirty="0"/>
              <a:t>     3 Jan 2004 </a:t>
            </a:r>
            <a:r>
              <a:rPr lang="nl-NL" b="1" dirty="0" smtClean="0"/>
              <a:t>02:20:55.040</a:t>
            </a:r>
            <a:endParaRPr lang="nl-NL" b="1" dirty="0"/>
          </a:p>
          <a:p>
            <a:r>
              <a:rPr lang="nl-NL" b="1" dirty="0"/>
              <a:t>                       2     3 Jan 2004 </a:t>
            </a:r>
            <a:r>
              <a:rPr lang="nl-NL" b="1" dirty="0">
                <a:solidFill>
                  <a:srgbClr val="FF0000"/>
                </a:solidFill>
              </a:rPr>
              <a:t>14:03:35.201</a:t>
            </a:r>
            <a:r>
              <a:rPr lang="nl-NL" b="1" dirty="0"/>
              <a:t>     3 Jan 2004 </a:t>
            </a:r>
            <a:r>
              <a:rPr lang="nl-NL" b="1" dirty="0" smtClean="0"/>
              <a:t>14:06:21.752</a:t>
            </a:r>
            <a:endParaRPr lang="nl-NL" b="1" dirty="0"/>
          </a:p>
          <a:p>
            <a:r>
              <a:rPr lang="nl-NL" b="1" dirty="0" smtClean="0"/>
              <a:t>                       3     </a:t>
            </a:r>
            <a:r>
              <a:rPr lang="nl-NL" b="1" dirty="0"/>
              <a:t>5 Jan 2004 </a:t>
            </a:r>
            <a:r>
              <a:rPr lang="nl-NL" b="1" dirty="0">
                <a:solidFill>
                  <a:srgbClr val="00B050"/>
                </a:solidFill>
              </a:rPr>
              <a:t>13:46:43.490</a:t>
            </a:r>
            <a:r>
              <a:rPr lang="nl-NL" b="1" dirty="0"/>
              <a:t>     5 Jan 2004 </a:t>
            </a:r>
            <a:r>
              <a:rPr lang="nl-NL" b="1" dirty="0" smtClean="0"/>
              <a:t>13:48:52.450</a:t>
            </a:r>
            <a:endParaRPr lang="nl-NL" b="1" dirty="0"/>
          </a:p>
          <a:p>
            <a:r>
              <a:rPr lang="nl-NL" b="1" dirty="0"/>
              <a:t>                       4     6 Jan 2004 </a:t>
            </a:r>
            <a:r>
              <a:rPr lang="nl-NL" b="1" dirty="0">
                <a:solidFill>
                  <a:srgbClr val="FF0000"/>
                </a:solidFill>
              </a:rPr>
              <a:t>02:38:19.690</a:t>
            </a:r>
            <a:r>
              <a:rPr lang="nl-NL" b="1" dirty="0"/>
              <a:t>     6 Jan 2004 </a:t>
            </a:r>
            <a:r>
              <a:rPr lang="nl-NL" b="1" dirty="0" smtClean="0"/>
              <a:t>02:40:46.584</a:t>
            </a:r>
            <a:endParaRPr lang="nl-NL" b="1" dirty="0"/>
          </a:p>
          <a:p>
            <a:r>
              <a:rPr lang="nl-NL" b="1" dirty="0"/>
              <a:t>                       5     6 Jan 2004 </a:t>
            </a:r>
            <a:r>
              <a:rPr lang="nl-NL" b="1" dirty="0">
                <a:solidFill>
                  <a:srgbClr val="00B050"/>
                </a:solidFill>
              </a:rPr>
              <a:t>14:24:14.153</a:t>
            </a:r>
            <a:r>
              <a:rPr lang="nl-NL" b="1" dirty="0"/>
              <a:t>     6 Jan 2004 </a:t>
            </a:r>
            <a:r>
              <a:rPr lang="nl-NL" b="1" dirty="0" smtClean="0"/>
              <a:t>14:25:31.595</a:t>
            </a:r>
            <a:endParaRPr lang="nl-NL" b="1" dirty="0"/>
          </a:p>
          <a:p>
            <a:r>
              <a:rPr lang="nl-NL" b="1" dirty="0"/>
              <a:t>                       6     8 Jan 2004 </a:t>
            </a:r>
            <a:r>
              <a:rPr lang="nl-NL" b="1" dirty="0">
                <a:solidFill>
                  <a:srgbClr val="FF0000"/>
                </a:solidFill>
              </a:rPr>
              <a:t>02:21:04.505</a:t>
            </a:r>
            <a:r>
              <a:rPr lang="nl-NL" b="1" dirty="0"/>
              <a:t>     8 Jan 2004 </a:t>
            </a:r>
            <a:r>
              <a:rPr lang="nl-NL" b="1" dirty="0" smtClean="0"/>
              <a:t>02:23:38.930</a:t>
            </a:r>
            <a:endParaRPr lang="nl-NL" b="1" dirty="0"/>
          </a:p>
          <a:p>
            <a:r>
              <a:rPr lang="nl-NL" b="1" dirty="0"/>
              <a:t>                       7     8 Jan 2004 </a:t>
            </a:r>
            <a:r>
              <a:rPr lang="nl-NL" b="1" dirty="0">
                <a:solidFill>
                  <a:srgbClr val="00B050"/>
                </a:solidFill>
              </a:rPr>
              <a:t>14:06:17.848</a:t>
            </a:r>
            <a:r>
              <a:rPr lang="nl-NL" b="1" dirty="0"/>
              <a:t>     8 Jan 2004 </a:t>
            </a:r>
            <a:r>
              <a:rPr lang="nl-NL" b="1" dirty="0" smtClean="0"/>
              <a:t>14:09:02.900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8986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 </a:t>
            </a:r>
            <a:r>
              <a:rPr lang="en-US" dirty="0" err="1" smtClean="0"/>
              <a:t>Orekit</a:t>
            </a:r>
            <a:r>
              <a:rPr lang="en-US" dirty="0" smtClean="0"/>
              <a:t> Coverage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HPOP (no drag, 6971 sun sync, nadir=55)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AvgAvg</a:t>
            </a:r>
            <a:r>
              <a:rPr lang="en-US" dirty="0" smtClean="0"/>
              <a:t> = 44088 secs</a:t>
            </a:r>
          </a:p>
          <a:p>
            <a:r>
              <a:rPr lang="en-US" dirty="0" err="1" smtClean="0"/>
              <a:t>MaxMax</a:t>
            </a:r>
            <a:r>
              <a:rPr lang="en-US" dirty="0" smtClean="0"/>
              <a:t> = 428229 secs</a:t>
            </a:r>
          </a:p>
          <a:p>
            <a:r>
              <a:rPr lang="en-US" dirty="0" err="1" smtClean="0"/>
              <a:t>AvgMax</a:t>
            </a:r>
            <a:r>
              <a:rPr lang="en-US" dirty="0" smtClean="0"/>
              <a:t> = 110215 secs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Eckstein </a:t>
            </a:r>
            <a:r>
              <a:rPr lang="en-US" dirty="0" err="1" smtClean="0"/>
              <a:t>Hechler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AvgAvg</a:t>
            </a:r>
            <a:r>
              <a:rPr lang="en-US" dirty="0"/>
              <a:t> = </a:t>
            </a:r>
            <a:r>
              <a:rPr lang="en-US" dirty="0" smtClean="0"/>
              <a:t>44452 secs</a:t>
            </a:r>
            <a:endParaRPr lang="en-US" dirty="0"/>
          </a:p>
          <a:p>
            <a:r>
              <a:rPr lang="en-US" dirty="0" err="1"/>
              <a:t>MaxMax</a:t>
            </a:r>
            <a:r>
              <a:rPr lang="en-US" dirty="0"/>
              <a:t> = </a:t>
            </a:r>
            <a:r>
              <a:rPr lang="en-US" dirty="0" smtClean="0"/>
              <a:t>384873 secs</a:t>
            </a:r>
            <a:endParaRPr lang="en-US" dirty="0"/>
          </a:p>
          <a:p>
            <a:r>
              <a:rPr lang="en-US" dirty="0" err="1"/>
              <a:t>AvgMax</a:t>
            </a:r>
            <a:r>
              <a:rPr lang="en-US" dirty="0"/>
              <a:t> = </a:t>
            </a:r>
            <a:r>
              <a:rPr lang="en-US" dirty="0" smtClean="0"/>
              <a:t>? Secs</a:t>
            </a:r>
          </a:p>
          <a:p>
            <a:endParaRPr lang="en-US" dirty="0"/>
          </a:p>
          <a:p>
            <a:r>
              <a:rPr lang="en-US" dirty="0"/>
              <a:t>Station8 </a:t>
            </a:r>
            <a:r>
              <a:rPr lang="en-US" dirty="0" err="1" smtClean="0"/>
              <a:t>Maxtime</a:t>
            </a:r>
            <a:r>
              <a:rPr lang="en-US" dirty="0" smtClean="0"/>
              <a:t> (Lat:0 Lon:45)</a:t>
            </a:r>
            <a:r>
              <a:rPr lang="en-US" dirty="0"/>
              <a:t>	</a:t>
            </a:r>
            <a:r>
              <a:rPr lang="en-US" dirty="0" smtClean="0"/>
              <a:t>428233 secs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740763"/>
              </p:ext>
            </p:extLst>
          </p:nvPr>
        </p:nvGraphicFramePr>
        <p:xfrm>
          <a:off x="553064" y="140110"/>
          <a:ext cx="5169309" cy="6245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44885"/>
              </p:ext>
            </p:extLst>
          </p:nvPr>
        </p:nvGraphicFramePr>
        <p:xfrm>
          <a:off x="5582264" y="140110"/>
          <a:ext cx="5966338" cy="6245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4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 </a:t>
            </a:r>
            <a:r>
              <a:rPr lang="en-US" dirty="0" err="1" smtClean="0"/>
              <a:t>Orekit</a:t>
            </a:r>
            <a:r>
              <a:rPr lang="en-US" dirty="0" smtClean="0"/>
              <a:t> Coverage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HPOP (no drag, 6771 sun sync, nadir=55)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AvgAvg</a:t>
            </a:r>
            <a:r>
              <a:rPr lang="en-US" dirty="0" smtClean="0"/>
              <a:t> = 68436 secs</a:t>
            </a:r>
          </a:p>
          <a:p>
            <a:r>
              <a:rPr lang="en-US" dirty="0" err="1" smtClean="0"/>
              <a:t>MaxMax</a:t>
            </a:r>
            <a:r>
              <a:rPr lang="en-US" dirty="0" smtClean="0"/>
              <a:t> = 1209600 secs</a:t>
            </a:r>
          </a:p>
          <a:p>
            <a:r>
              <a:rPr lang="en-US" dirty="0" err="1" smtClean="0"/>
              <a:t>AvgMax</a:t>
            </a:r>
            <a:r>
              <a:rPr lang="en-US" dirty="0" smtClean="0"/>
              <a:t> = 125560 secs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Eckstein </a:t>
            </a:r>
            <a:r>
              <a:rPr lang="en-US" dirty="0" err="1" smtClean="0"/>
              <a:t>Hechler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8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20967</TotalTime>
  <Words>730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STK HPOP drag vs no drag</vt:lpstr>
      <vt:lpstr>STK HPOP drag vs no drag (Why is it faster?)</vt:lpstr>
      <vt:lpstr>STK vs Orekit Coverage Statistics</vt:lpstr>
      <vt:lpstr>PowerPoint Presentation</vt:lpstr>
      <vt:lpstr>STK vs Orekit Coverage Statistics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SEAK1</dc:creator>
  <cp:lastModifiedBy>SEAK1</cp:lastModifiedBy>
  <cp:revision>17</cp:revision>
  <dcterms:created xsi:type="dcterms:W3CDTF">2016-07-20T17:39:19Z</dcterms:created>
  <dcterms:modified xsi:type="dcterms:W3CDTF">2016-08-09T14:42:03Z</dcterms:modified>
</cp:coreProperties>
</file>