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59" r:id="rId4"/>
    <p:sldId id="269" r:id="rId5"/>
    <p:sldId id="270" r:id="rId6"/>
    <p:sldId id="261" r:id="rId7"/>
    <p:sldId id="271" r:id="rId8"/>
    <p:sldId id="272" r:id="rId9"/>
    <p:sldId id="273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89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CFF86E-6BEF-4BBB-8205-4A883B9B6A3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C6DE-DC27-4C61-9176-286F4BF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" y="182880"/>
            <a:ext cx="1664209" cy="16981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44621" y="623016"/>
            <a:ext cx="94484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Royal University of Phnom Penh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397" y="3326099"/>
            <a:ext cx="265188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3606" y="4044818"/>
            <a:ext cx="342433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just">
              <a:buAutoNum type="arabicPeriod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Heang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Seakhong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just">
              <a:buAutoNum type="arabicPeriod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Chin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Chetra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just">
              <a:buAutoNum type="arabicPeriod"/>
            </a:pP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Sren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Channak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just">
              <a:buAutoNum type="arabicPeriod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Heang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Sophearous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just">
              <a:buAutoNum type="arabicPeriod"/>
            </a:pP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Aoun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Phanna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7050" y="2319739"/>
            <a:ext cx="25217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 Topic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1164" y="3162117"/>
            <a:ext cx="23917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Blog Website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3549" y="4876363"/>
            <a:ext cx="42194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 by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Buthoeurn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7764" y="1587957"/>
            <a:ext cx="52603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39993" y="6107469"/>
            <a:ext cx="8134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https://github.com/seakhong137/WebsiteAssignmentS2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851" y="538612"/>
            <a:ext cx="37016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Incapability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5261" y="1908485"/>
            <a:ext cx="70391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upload only one photo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7975" y="3093692"/>
            <a:ext cx="71336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not reply any comment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7975" y="4289757"/>
            <a:ext cx="88969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not manage comment for CMS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62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579" y="2537228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113" y="554814"/>
            <a:ext cx="21880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1121" y="1624658"/>
            <a:ext cx="10248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we choose to make this website?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4974" y="3998748"/>
            <a:ext cx="3068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4974" y="5158203"/>
            <a:ext cx="30796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121" y="2675528"/>
            <a:ext cx="7738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Programing Language Used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6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412" y="759662"/>
            <a:ext cx="94949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to make this website?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1689" y="2418644"/>
            <a:ext cx="32335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Popularity 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2946" y="3411420"/>
            <a:ext cx="5236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Sharing knowledge 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2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5821" y="1846609"/>
            <a:ext cx="6154249" cy="3888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 (PHP Framework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Laravel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5800" y="752952"/>
            <a:ext cx="7738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Programing Language Used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39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700" y="503401"/>
            <a:ext cx="2840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43" y="1267297"/>
            <a:ext cx="9328247" cy="52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370" y="723278"/>
            <a:ext cx="3397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6048" y="4877449"/>
            <a:ext cx="37845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Leave Comment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1912" y="2740935"/>
            <a:ext cx="2014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5446" y="1795449"/>
            <a:ext cx="32496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446" y="3809192"/>
            <a:ext cx="69685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View Post by Category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1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9297" y="503401"/>
            <a:ext cx="28456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0" y="1332811"/>
            <a:ext cx="11364685" cy="52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9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438" y="723278"/>
            <a:ext cx="33249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5446" y="1997490"/>
            <a:ext cx="8376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Post, Category and User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446" y="3195237"/>
            <a:ext cx="7992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Role (Admin, Editor, Author)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5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" y="1941611"/>
            <a:ext cx="11174323" cy="46420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947" y="382199"/>
            <a:ext cx="29706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0050" y="1151640"/>
            <a:ext cx="27943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Font typeface="Courier New" panose="02070309020205020404" pitchFamily="49" charset="0"/>
              <a:buChar char="o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Role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5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Assigment Webdevelopment slide presentatioin</Template>
  <TotalTime>315</TotalTime>
  <Words>127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Courier New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2020-02-29T11:40:31Z</dcterms:created>
  <dcterms:modified xsi:type="dcterms:W3CDTF">2020-02-29T17:00:28Z</dcterms:modified>
</cp:coreProperties>
</file>