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232c302d16cd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232c302d16cd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32c60340570.xlsx"/></Relationships>
</file>

<file path=ppt/charts/chart232c302d16cd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32c302d16cd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2019-05-06T22:38:46Z</dcterms:modified>
  <cp:category/>
</cp:coreProperties>
</file>