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32c56faac1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32c56faac1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32c6338c9eb.xlsx"/></Relationships>
</file>

<file path=ppt/charts/chart232c56faac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2c56faac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2019-05-06T22:38:47Z</dcterms:modified>
  <cp:category/>
</cp:coreProperties>
</file>