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56" r:id="rId5"/>
    <p:sldId id="260" r:id="rId6"/>
    <p:sldId id="257" r:id="rId7"/>
    <p:sldId id="258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264AC-D444-49F8-B6FB-8B386770010E}" v="62" dt="2020-08-14T18:28:28.952"/>
    <p1510:client id="{4945D6AA-5414-490A-8ECC-C85005C98103}" v="686" dt="2020-08-14T17:32:02.485"/>
    <p1510:client id="{6C225BF6-85DA-40A3-B944-5624DBB4B3BD}" v="127" dt="2020-08-12T01:04:20.998"/>
    <p1510:client id="{73B22642-A8C4-433A-A25C-36EB27E195FF}" v="169" dt="2020-08-11T23:23:2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des, Jeremy Dean CIV USN NAVSHIPYD NORFOLK VA (USA)" userId="S::jeremy.d.gerdes.civ_cvr.mil#ext#@olddominion.onmicrosoft.com::bac90e80-76cf-4cb6-b45f-7e7760a6d684" providerId="AD" clId="Web-{73B22642-A8C4-433A-A25C-36EB27E195FF}"/>
    <pc:docChg chg="addSld modSld addMainMaster delMainMaster">
      <pc:chgData name="Gerdes, Jeremy Dean CIV USN NAVSHIPYD NORFOLK VA (USA)" userId="S::jeremy.d.gerdes.civ_cvr.mil#ext#@olddominion.onmicrosoft.com::bac90e80-76cf-4cb6-b45f-7e7760a6d684" providerId="AD" clId="Web-{73B22642-A8C4-433A-A25C-36EB27E195FF}" dt="2020-08-11T23:23:20.109" v="167"/>
      <pc:docMkLst>
        <pc:docMk/>
      </pc:docMkLst>
      <pc:sldChg chg="addSp delSp modSp mod setBg modClrScheme delAnim chgLayout">
        <pc:chgData name="Gerdes, Jeremy Dean CIV USN NAVSHIPYD NORFOLK VA (USA)" userId="S::jeremy.d.gerdes.civ_cvr.mil#ext#@olddominion.onmicrosoft.com::bac90e80-76cf-4cb6-b45f-7e7760a6d684" providerId="AD" clId="Web-{73B22642-A8C4-433A-A25C-36EB27E195FF}" dt="2020-08-11T23:14:23.207" v="49" actId="20577"/>
        <pc:sldMkLst>
          <pc:docMk/>
          <pc:sldMk cId="109857222" sldId="256"/>
        </pc:sldMkLst>
        <pc:spChg chg="mo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4:23.207" v="4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4:02.895" v="3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ac:spMkLst>
            <pc:docMk/>
            <pc:sldMk cId="109857222" sldId="256"/>
            <ac:spMk id="5" creationId="{289ED1AA-8684-4D37-B208-8777E1A7780D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ac:spMkLst>
            <pc:docMk/>
            <pc:sldMk cId="109857222" sldId="256"/>
            <ac:spMk id="6" creationId="{5E0D0E5A-6E97-46A9-AF74-EAEA1E044294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ac:spMkLst>
            <pc:docMk/>
            <pc:sldMk cId="109857222" sldId="256"/>
            <ac:spMk id="7" creationId="{E197A7FD-CD8D-4609-AE35-64C89063E332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19.692" v="1"/>
          <ac:spMkLst>
            <pc:docMk/>
            <pc:sldMk cId="109857222" sldId="256"/>
            <ac:spMk id="8" creationId="{289ED1AA-8684-4D37-B208-8777E1A7780D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ac:spMkLst>
            <pc:docMk/>
            <pc:sldMk cId="109857222" sldId="256"/>
            <ac:spMk id="9" creationId="{75955B3A-C08D-43E6-ABEF-A4F616FB682B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19.692" v="1"/>
          <ac:spMkLst>
            <pc:docMk/>
            <pc:sldMk cId="109857222" sldId="256"/>
            <ac:spMk id="10" creationId="{5E0D0E5A-6E97-46A9-AF74-EAEA1E044294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ac:spMkLst>
            <pc:docMk/>
            <pc:sldMk cId="109857222" sldId="256"/>
            <ac:spMk id="11" creationId="{C719694A-8B4E-4127-9C08-9B8F39B6F284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19.692" v="1"/>
          <ac:spMkLst>
            <pc:docMk/>
            <pc:sldMk cId="109857222" sldId="256"/>
            <ac:spMk id="12" creationId="{E197A7FD-CD8D-4609-AE35-64C89063E332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ac:spMkLst>
            <pc:docMk/>
            <pc:sldMk cId="109857222" sldId="256"/>
            <ac:spMk id="13" creationId="{353E47F1-23BD-4D2B-B2D2-9087A6BE4457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19.692" v="1"/>
          <ac:spMkLst>
            <pc:docMk/>
            <pc:sldMk cId="109857222" sldId="256"/>
            <ac:spMk id="14" creationId="{4180E01B-B1F4-437C-807D-1C930718EE64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ac:spMkLst>
            <pc:docMk/>
            <pc:sldMk cId="109857222" sldId="256"/>
            <ac:spMk id="15" creationId="{7CCF52BC-59A6-4707-9A65-C8109F8E55D1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19.692" v="1"/>
          <ac:spMkLst>
            <pc:docMk/>
            <pc:sldMk cId="109857222" sldId="256"/>
            <ac:spMk id="16" creationId="{C0B64B74-19BE-47D9-8BB8-7081BF0E0833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ac:spMkLst>
            <pc:docMk/>
            <pc:sldMk cId="109857222" sldId="256"/>
            <ac:spMk id="18" creationId="{4180E01B-B1F4-437C-807D-1C930718EE64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ac:spMkLst>
            <pc:docMk/>
            <pc:sldMk cId="109857222" sldId="256"/>
            <ac:spMk id="20" creationId="{C0B64B74-19BE-47D9-8BB8-7081BF0E0833}"/>
          </ac:spMkLst>
        </pc:spChg>
        <pc:spChg chg="ad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ac:spMkLst>
            <pc:docMk/>
            <pc:sldMk cId="109857222" sldId="256"/>
            <ac:spMk id="22" creationId="{DFD57664-637D-40CA-83F2-B729A932BD31}"/>
          </ac:spMkLst>
        </pc:spChg>
        <pc:pic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ac:picMkLst>
            <pc:docMk/>
            <pc:sldMk cId="109857222" sldId="256"/>
            <ac:picMk id="4" creationId="{E6E9B5B2-EA20-4B3E-9DBB-BFF5322D37B8}"/>
          </ac:picMkLst>
        </pc:picChg>
        <pc:picChg chg="ad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ac:picMkLst>
            <pc:docMk/>
            <pc:sldMk cId="109857222" sldId="256"/>
            <ac:picMk id="21" creationId="{CE700CF6-E293-4C8E-AF13-AFF7040E4172}"/>
          </ac:picMkLst>
        </pc:picChg>
        <pc:cxn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ac:cxnSpMkLst>
            <pc:docMk/>
            <pc:sldMk cId="109857222" sldId="256"/>
            <ac:cxnSpMk id="17" creationId="{CF2CC60F-C99A-48C5-856F-3C79856E9E9F}"/>
          </ac:cxnSpMkLst>
        </pc:cxnChg>
        <pc:cxn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ac:cxnSpMkLst>
            <pc:docMk/>
            <pc:sldMk cId="109857222" sldId="256"/>
            <ac:cxnSpMk id="19" creationId="{D8A2ED1C-4B10-41E7-9BF6-7447B99B9850}"/>
          </ac:cxnSpMkLst>
        </pc:cxnChg>
        <pc:cxnChg chg="ad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ac:cxnSpMkLst>
            <pc:docMk/>
            <pc:sldMk cId="109857222" sldId="256"/>
            <ac:cxnSpMk id="23" creationId="{D5B557D3-D7B4-404B-84A1-9BD182BE5B06}"/>
          </ac:cxnSpMkLst>
        </pc:cxnChg>
      </pc:sldChg>
      <pc:sldChg chg="addSp delSp modSp new">
        <pc:chgData name="Gerdes, Jeremy Dean CIV USN NAVSHIPYD NORFOLK VA (USA)" userId="S::jeremy.d.gerdes.civ_cvr.mil#ext#@olddominion.onmicrosoft.com::bac90e80-76cf-4cb6-b45f-7e7760a6d684" providerId="AD" clId="Web-{73B22642-A8C4-433A-A25C-36EB27E195FF}" dt="2020-08-11T23:20:37.564" v="159" actId="20577"/>
        <pc:sldMkLst>
          <pc:docMk/>
          <pc:sldMk cId="2645702494" sldId="257"/>
        </pc:sldMkLst>
        <pc:spChg chg="mo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20:37.564" v="159" actId="20577"/>
          <ac:spMkLst>
            <pc:docMk/>
            <pc:sldMk cId="2645702494" sldId="257"/>
            <ac:spMk id="2" creationId="{A9ECAD91-FB38-4EB1-B333-AB62DB71E6EA}"/>
          </ac:spMkLst>
        </pc:spChg>
        <pc:spChg chg="mo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20:04.798" v="148"/>
          <ac:spMkLst>
            <pc:docMk/>
            <pc:sldMk cId="2645702494" sldId="257"/>
            <ac:spMk id="3" creationId="{AD04128E-121C-4B0B-973B-E502D0DC79D1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7:13.909" v="117"/>
          <ac:spMkLst>
            <pc:docMk/>
            <pc:sldMk cId="2645702494" sldId="257"/>
            <ac:spMk id="4" creationId="{4B7E9740-D9AA-4A66-BB43-E733BC0E1646}"/>
          </ac:spMkLst>
        </pc:spChg>
        <pc:spChg chg="mo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20:25.220" v="151" actId="1076"/>
          <ac:spMkLst>
            <pc:docMk/>
            <pc:sldMk cId="2645702494" sldId="257"/>
            <ac:spMk id="5" creationId="{82F8B8F6-ADBF-4A73-95E8-F7D223C3679F}"/>
          </ac:spMkLst>
        </pc:spChg>
        <pc:spChg chg="del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7:26.471" v="118"/>
          <ac:spMkLst>
            <pc:docMk/>
            <pc:sldMk cId="2645702494" sldId="257"/>
            <ac:spMk id="6" creationId="{8A30055F-E172-424C-9F73-C58E3A4EC0C6}"/>
          </ac:spMkLst>
        </pc:spChg>
        <pc:spChg chg="add del mo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20:36.642" v="156"/>
          <ac:spMkLst>
            <pc:docMk/>
            <pc:sldMk cId="2645702494" sldId="257"/>
            <ac:spMk id="17" creationId="{EC7365D6-5B17-4990-89A4-03F9AE5FE6EE}"/>
          </ac:spMkLst>
        </pc:spChg>
        <pc:graphicFrameChg chg="add del mod ord modGraphic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5:46.800" v="116"/>
          <ac:graphicFrameMkLst>
            <pc:docMk/>
            <pc:sldMk cId="2645702494" sldId="257"/>
            <ac:graphicFrameMk id="7" creationId="{903757D8-22E8-4313-A45B-6E26E15571EA}"/>
          </ac:graphicFrameMkLst>
        </pc:graphicFrameChg>
        <pc:picChg chg="add mod ord modCrop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19:54.705" v="146" actId="1076"/>
          <ac:picMkLst>
            <pc:docMk/>
            <pc:sldMk cId="2645702494" sldId="257"/>
            <ac:picMk id="14" creationId="{565606CF-DC3F-4BBF-80DC-580720D8D833}"/>
          </ac:picMkLst>
        </pc:picChg>
        <pc:picChg chg="add del mod or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20:36.642" v="156"/>
          <ac:picMkLst>
            <pc:docMk/>
            <pc:sldMk cId="2645702494" sldId="257"/>
            <ac:picMk id="15" creationId="{783831A9-C139-4F98-AEEB-06B2FC2E2EBE}"/>
          </ac:picMkLst>
        </pc:picChg>
      </pc:sldChg>
      <pc:sldChg chg="addSp modSp new">
        <pc:chgData name="Gerdes, Jeremy Dean CIV USN NAVSHIPYD NORFOLK VA (USA)" userId="S::jeremy.d.gerdes.civ_cvr.mil#ext#@olddominion.onmicrosoft.com::bac90e80-76cf-4cb6-b45f-7e7760a6d684" providerId="AD" clId="Web-{73B22642-A8C4-433A-A25C-36EB27E195FF}" dt="2020-08-11T23:23:04" v="166" actId="1076"/>
        <pc:sldMkLst>
          <pc:docMk/>
          <pc:sldMk cId="1468848843" sldId="258"/>
        </pc:sldMkLst>
        <pc:picChg chg="add mod">
          <ac:chgData name="Gerdes, Jeremy Dean CIV USN NAVSHIPYD NORFOLK VA (USA)" userId="S::jeremy.d.gerdes.civ_cvr.mil#ext#@olddominion.onmicrosoft.com::bac90e80-76cf-4cb6-b45f-7e7760a6d684" providerId="AD" clId="Web-{73B22642-A8C4-433A-A25C-36EB27E195FF}" dt="2020-08-11T23:23:04" v="166" actId="1076"/>
          <ac:picMkLst>
            <pc:docMk/>
            <pc:sldMk cId="1468848843" sldId="258"/>
            <ac:picMk id="2" creationId="{AE86EC68-A1DE-4572-B610-D61F37032107}"/>
          </ac:picMkLst>
        </pc:picChg>
      </pc:sldChg>
      <pc:sldChg chg="new">
        <pc:chgData name="Gerdes, Jeremy Dean CIV USN NAVSHIPYD NORFOLK VA (USA)" userId="S::jeremy.d.gerdes.civ_cvr.mil#ext#@olddominion.onmicrosoft.com::bac90e80-76cf-4cb6-b45f-7e7760a6d684" providerId="AD" clId="Web-{73B22642-A8C4-433A-A25C-36EB27E195FF}" dt="2020-08-11T23:23:20.109" v="167"/>
        <pc:sldMkLst>
          <pc:docMk/>
          <pc:sldMk cId="885504067" sldId="259"/>
        </pc:sldMkLst>
      </pc:sldChg>
      <pc:sldMasterChg chg="add del addSldLayout delSldLayout">
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<pc:sldMasterMkLst>
          <pc:docMk/>
          <pc:sldMasterMk cId="2460954070" sldId="2147483660"/>
        </pc:sldMasterMkLst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<pc:sldMasterMkLst>
          <pc:docMk/>
          <pc:sldMasterMk cId="3414597760" sldId="2147483672"/>
        </pc:sldMasterMkLst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251852157" sldId="2147483673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651002562" sldId="2147483674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4121715117" sldId="2147483675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2701680795" sldId="2147483676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1932750596" sldId="2147483677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1151771070" sldId="2147483678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1177330013" sldId="2147483679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4057729223" sldId="2147483680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398654078" sldId="2147483681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4221697094" sldId="2147483682"/>
          </pc:sldLayoutMkLst>
        </pc:sldLayoutChg>
        <pc:sldLayoutChg chg="add del replI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24.223" v="3"/>
          <pc:sldLayoutMkLst>
            <pc:docMk/>
            <pc:sldMasterMk cId="3414597760" sldId="2147483672"/>
            <pc:sldLayoutMk cId="2750845379" sldId="2147483683"/>
          </pc:sldLayoutMkLst>
        </pc:sldLayoutChg>
      </pc:sldMasterChg>
      <pc:sldMasterChg chg="add del addSldLayout delSldLayout">
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<pc:sldMasterMkLst>
          <pc:docMk/>
          <pc:sldMasterMk cId="2450610368" sldId="2147483685"/>
        </pc:sldMasterMkLst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3326535815" sldId="2147483674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269288681" sldId="2147483675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979121587" sldId="2147483676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3318377956" sldId="2147483677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2684910498" sldId="2147483678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417416760" sldId="2147483679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1459809347" sldId="2147483680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3516857371" sldId="2147483681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861117730" sldId="2147483682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2498913230" sldId="2147483683"/>
          </pc:sldLayoutMkLst>
        </pc:sldLayoutChg>
        <pc:sldLayoutChg chg="add del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1.973" v="5"/>
          <pc:sldLayoutMkLst>
            <pc:docMk/>
            <pc:sldMasterMk cId="2450610368" sldId="2147483685"/>
            <pc:sldLayoutMk cId="3743103262" sldId="2147483684"/>
          </pc:sldLayoutMkLst>
        </pc:sldLayoutChg>
      </pc:sldMasterChg>
      <pc:sldMasterChg chg="add addSldLayout">
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<pc:sldMasterMkLst>
          <pc:docMk/>
          <pc:sldMasterMk cId="3016310154" sldId="2147483756"/>
        </pc:sldMasterMkLst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3512724774" sldId="2147483745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389021116" sldId="2147483746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2678319004" sldId="2147483747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1684928051" sldId="2147483748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4258384843" sldId="2147483749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2736524797" sldId="2147483750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1277689928" sldId="2147483751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1139918514" sldId="2147483752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2083013494" sldId="2147483753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2345409467" sldId="2147483754"/>
          </pc:sldLayoutMkLst>
        </pc:sldLayoutChg>
        <pc:sldLayoutChg chg="add">
          <pc:chgData name="Gerdes, Jeremy Dean CIV USN NAVSHIPYD NORFOLK VA (USA)" userId="S::jeremy.d.gerdes.civ_cvr.mil#ext#@olddominion.onmicrosoft.com::bac90e80-76cf-4cb6-b45f-7e7760a6d684" providerId="AD" clId="Web-{73B22642-A8C4-433A-A25C-36EB27E195FF}" dt="2020-08-11T23:13:32.036" v="6"/>
          <pc:sldLayoutMkLst>
            <pc:docMk/>
            <pc:sldMasterMk cId="3016310154" sldId="2147483756"/>
            <pc:sldLayoutMk cId="550888979" sldId="2147483755"/>
          </pc:sldLayoutMkLst>
        </pc:sldLayoutChg>
      </pc:sldMasterChg>
    </pc:docChg>
  </pc:docChgLst>
  <pc:docChgLst>
    <pc:chgData name="Gerdes, Jeremy Dean CIV USN NAVSHIPYD NORFOLK VA (USA)" userId="S::jeremy.d.gerdes.civ_cvr.mil#ext#@olddominion.onmicrosoft.com::bac90e80-76cf-4cb6-b45f-7e7760a6d684" providerId="AD" clId="Web-{6C225BF6-85DA-40A3-B944-5624DBB4B3BD}"/>
    <pc:docChg chg="modSld">
      <pc:chgData name="Gerdes, Jeremy Dean CIV USN NAVSHIPYD NORFOLK VA (USA)" userId="S::jeremy.d.gerdes.civ_cvr.mil#ext#@olddominion.onmicrosoft.com::bac90e80-76cf-4cb6-b45f-7e7760a6d684" providerId="AD" clId="Web-{6C225BF6-85DA-40A3-B944-5624DBB4B3BD}" dt="2020-08-12T01:04:20.998" v="118" actId="1076"/>
      <pc:docMkLst>
        <pc:docMk/>
      </pc:docMkLst>
      <pc:sldChg chg="addSp delSp modSp mod modClrScheme chgLayout">
        <pc:chgData name="Gerdes, Jeremy Dean CIV USN NAVSHIPYD NORFOLK VA (USA)" userId="S::jeremy.d.gerdes.civ_cvr.mil#ext#@olddominion.onmicrosoft.com::bac90e80-76cf-4cb6-b45f-7e7760a6d684" providerId="AD" clId="Web-{6C225BF6-85DA-40A3-B944-5624DBB4B3BD}" dt="2020-08-12T01:04:20.998" v="118" actId="1076"/>
        <pc:sldMkLst>
          <pc:docMk/>
          <pc:sldMk cId="2645702494" sldId="257"/>
        </pc:sldMkLst>
        <pc:spChg chg="mod ord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1:03:32.247" v="102" actId="1076"/>
          <ac:spMkLst>
            <pc:docMk/>
            <pc:sldMk cId="2645702494" sldId="257"/>
            <ac:spMk id="2" creationId="{A9ECAD91-FB38-4EB1-B333-AB62DB71E6EA}"/>
          </ac:spMkLst>
        </pc:spChg>
        <pc:spChg chg="mod ord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1:03:25.263" v="100" actId="1076"/>
          <ac:spMkLst>
            <pc:docMk/>
            <pc:sldMk cId="2645702494" sldId="257"/>
            <ac:spMk id="3" creationId="{AD04128E-121C-4B0B-973B-E502D0DC79D1}"/>
          </ac:spMkLst>
        </pc:spChg>
        <pc:spChg chg="mod ord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1:03:46.451" v="105" actId="1076"/>
          <ac:spMkLst>
            <pc:docMk/>
            <pc:sldMk cId="2645702494" sldId="257"/>
            <ac:spMk id="5" creationId="{82F8B8F6-ADBF-4A73-95E8-F7D223C3679F}"/>
          </ac:spMkLst>
        </pc:spChg>
        <pc:spChg chg="add del mod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1:04:14.310" v="116"/>
          <ac:spMkLst>
            <pc:docMk/>
            <pc:sldMk cId="2645702494" sldId="257"/>
            <ac:spMk id="6" creationId="{3DD4B1CF-6A7D-49C6-A408-BB90C5C09102}"/>
          </ac:spMkLst>
        </pc:spChg>
        <pc:spChg chg="add mod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0:59:20.902" v="92" actId="20577"/>
          <ac:spMkLst>
            <pc:docMk/>
            <pc:sldMk cId="2645702494" sldId="257"/>
            <ac:spMk id="9" creationId="{022C31CC-62E3-4348-91E4-46E47FA8BEEB}"/>
          </ac:spMkLst>
        </pc:spChg>
        <pc:spChg chg="add del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1:03:55.513" v="107"/>
          <ac:spMkLst>
            <pc:docMk/>
            <pc:sldMk cId="2645702494" sldId="257"/>
            <ac:spMk id="10" creationId="{3F89FC97-68B6-42A3-AD59-E5A2DFDF4104}"/>
          </ac:spMkLst>
        </pc:spChg>
        <pc:spChg chg="add mod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1:04:20.998" v="118" actId="1076"/>
          <ac:spMkLst>
            <pc:docMk/>
            <pc:sldMk cId="2645702494" sldId="257"/>
            <ac:spMk id="12" creationId="{B6DF52B3-C6F9-4935-B85D-B6B0AE49CDCA}"/>
          </ac:spMkLst>
        </pc:spChg>
        <pc:picChg chg="add mod modCrop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0:55:19.417" v="27" actId="14100"/>
          <ac:picMkLst>
            <pc:docMk/>
            <pc:sldMk cId="2645702494" sldId="257"/>
            <ac:picMk id="4" creationId="{9AA3B1A0-B14E-4921-81CF-8C2A6C10BFA0}"/>
          </ac:picMkLst>
        </pc:picChg>
        <pc:picChg chg="add mod ord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1:03:40.935" v="104"/>
          <ac:picMkLst>
            <pc:docMk/>
            <pc:sldMk cId="2645702494" sldId="257"/>
            <ac:picMk id="7" creationId="{C7C2B558-5604-4C91-BD05-0E82FCB7C6E6}"/>
          </ac:picMkLst>
        </pc:picChg>
        <pc:picChg chg="mod ord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1:03:21.372" v="99" actId="1076"/>
          <ac:picMkLst>
            <pc:docMk/>
            <pc:sldMk cId="2645702494" sldId="257"/>
            <ac:picMk id="14" creationId="{565606CF-DC3F-4BBF-80DC-580720D8D833}"/>
          </ac:picMkLst>
        </pc:picChg>
        <pc:picChg chg="mod ord">
          <ac:chgData name="Gerdes, Jeremy Dean CIV USN NAVSHIPYD NORFOLK VA (USA)" userId="S::jeremy.d.gerdes.civ_cvr.mil#ext#@olddominion.onmicrosoft.com::bac90e80-76cf-4cb6-b45f-7e7760a6d684" providerId="AD" clId="Web-{6C225BF6-85DA-40A3-B944-5624DBB4B3BD}" dt="2020-08-12T01:03:35.232" v="103" actId="1076"/>
          <ac:picMkLst>
            <pc:docMk/>
            <pc:sldMk cId="2645702494" sldId="257"/>
            <ac:picMk id="15" creationId="{783831A9-C139-4F98-AEEB-06B2FC2E2EBE}"/>
          </ac:picMkLst>
        </pc:picChg>
      </pc:sldChg>
    </pc:docChg>
  </pc:docChgLst>
  <pc:docChgLst>
    <pc:chgData name="Gerdes, Jeremy Dean CIV USN NAVSHIPYD NORFOLK VA (USA)" userId="S::jeremy.d.gerdes.civ_cvr.mil#ext#@olddominion.onmicrosoft.com::bac90e80-76cf-4cb6-b45f-7e7760a6d684" providerId="AD" clId="Web-{38A264AC-D444-49F8-B6FB-8B386770010E}"/>
    <pc:docChg chg="modSld">
      <pc:chgData name="Gerdes, Jeremy Dean CIV USN NAVSHIPYD NORFOLK VA (USA)" userId="S::jeremy.d.gerdes.civ_cvr.mil#ext#@olddominion.onmicrosoft.com::bac90e80-76cf-4cb6-b45f-7e7760a6d684" providerId="AD" clId="Web-{38A264AC-D444-49F8-B6FB-8B386770010E}" dt="2020-08-14T18:28:28.952" v="60" actId="20577"/>
      <pc:docMkLst>
        <pc:docMk/>
      </pc:docMkLst>
      <pc:sldChg chg="modSp">
        <pc:chgData name="Gerdes, Jeremy Dean CIV USN NAVSHIPYD NORFOLK VA (USA)" userId="S::jeremy.d.gerdes.civ_cvr.mil#ext#@olddominion.onmicrosoft.com::bac90e80-76cf-4cb6-b45f-7e7760a6d684" providerId="AD" clId="Web-{38A264AC-D444-49F8-B6FB-8B386770010E}" dt="2020-08-14T18:28:28.952" v="59" actId="20577"/>
        <pc:sldMkLst>
          <pc:docMk/>
          <pc:sldMk cId="109857222" sldId="256"/>
        </pc:sldMkLst>
        <pc:spChg chg="mod">
          <ac:chgData name="Gerdes, Jeremy Dean CIV USN NAVSHIPYD NORFOLK VA (USA)" userId="S::jeremy.d.gerdes.civ_cvr.mil#ext#@olddominion.onmicrosoft.com::bac90e80-76cf-4cb6-b45f-7e7760a6d684" providerId="AD" clId="Web-{38A264AC-D444-49F8-B6FB-8B386770010E}" dt="2020-08-14T18:28:28.952" v="59" actId="20577"/>
          <ac:spMkLst>
            <pc:docMk/>
            <pc:sldMk cId="109857222" sldId="256"/>
            <ac:spMk id="4" creationId="{B8C9E5BD-BB88-4758-B215-9C6250165B1D}"/>
          </ac:spMkLst>
        </pc:spChg>
      </pc:sldChg>
      <pc:sldChg chg="addSp modSp">
        <pc:chgData name="Gerdes, Jeremy Dean CIV USN NAVSHIPYD NORFOLK VA (USA)" userId="S::jeremy.d.gerdes.civ_cvr.mil#ext#@olddominion.onmicrosoft.com::bac90e80-76cf-4cb6-b45f-7e7760a6d684" providerId="AD" clId="Web-{38A264AC-D444-49F8-B6FB-8B386770010E}" dt="2020-08-14T18:25:23.338" v="43" actId="1076"/>
        <pc:sldMkLst>
          <pc:docMk/>
          <pc:sldMk cId="885504067" sldId="259"/>
        </pc:sldMkLst>
        <pc:spChg chg="add mod">
          <ac:chgData name="Gerdes, Jeremy Dean CIV USN NAVSHIPYD NORFOLK VA (USA)" userId="S::jeremy.d.gerdes.civ_cvr.mil#ext#@olddominion.onmicrosoft.com::bac90e80-76cf-4cb6-b45f-7e7760a6d684" providerId="AD" clId="Web-{38A264AC-D444-49F8-B6FB-8B386770010E}" dt="2020-08-14T18:25:03.228" v="39" actId="20577"/>
          <ac:spMkLst>
            <pc:docMk/>
            <pc:sldMk cId="885504067" sldId="259"/>
            <ac:spMk id="2" creationId="{B1F1782D-C631-4256-A861-B9285A68C8D9}"/>
          </ac:spMkLst>
        </pc:spChg>
        <pc:spChg chg="add mod">
          <ac:chgData name="Gerdes, Jeremy Dean CIV USN NAVSHIPYD NORFOLK VA (USA)" userId="S::jeremy.d.gerdes.civ_cvr.mil#ext#@olddominion.onmicrosoft.com::bac90e80-76cf-4cb6-b45f-7e7760a6d684" providerId="AD" clId="Web-{38A264AC-D444-49F8-B6FB-8B386770010E}" dt="2020-08-14T18:25:23.338" v="43" actId="1076"/>
          <ac:spMkLst>
            <pc:docMk/>
            <pc:sldMk cId="885504067" sldId="259"/>
            <ac:spMk id="4" creationId="{6ED8FC80-0C6C-4093-BEAE-2631F5ABC6C7}"/>
          </ac:spMkLst>
        </pc:spChg>
      </pc:sldChg>
    </pc:docChg>
  </pc:docChgLst>
  <pc:docChgLst>
    <pc:chgData name="Gerdes, Jeremy Dean CIV USN NAVSHIPYD NORFOLK VA (USA)" userId="S::jeremy.d.gerdes.civ_cvr.mil#ext#@olddominion.onmicrosoft.com::bac90e80-76cf-4cb6-b45f-7e7760a6d684" providerId="AD" clId="Web-{4945D6AA-5414-490A-8ECC-C85005C98103}"/>
    <pc:docChg chg="addSld delSld modSld sldOrd">
      <pc:chgData name="Gerdes, Jeremy Dean CIV USN NAVSHIPYD NORFOLK VA (USA)" userId="S::jeremy.d.gerdes.civ_cvr.mil#ext#@olddominion.onmicrosoft.com::bac90e80-76cf-4cb6-b45f-7e7760a6d684" providerId="AD" clId="Web-{4945D6AA-5414-490A-8ECC-C85005C98103}" dt="2020-08-14T17:32:02.485" v="674" actId="20577"/>
      <pc:docMkLst>
        <pc:docMk/>
      </pc:docMkLst>
      <pc:sldChg chg="addSp modSp">
        <pc:chgData name="Gerdes, Jeremy Dean CIV USN NAVSHIPYD NORFOLK VA (USA)" userId="S::jeremy.d.gerdes.civ_cvr.mil#ext#@olddominion.onmicrosoft.com::bac90e80-76cf-4cb6-b45f-7e7760a6d684" providerId="AD" clId="Web-{4945D6AA-5414-490A-8ECC-C85005C98103}" dt="2020-08-14T17:02:23.814" v="213" actId="1076"/>
        <pc:sldMkLst>
          <pc:docMk/>
          <pc:sldMk cId="109857222" sldId="256"/>
        </pc:sldMkLst>
        <pc:spChg chg="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6:56:27.445" v="108" actId="20577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7:02:23.814" v="213" actId="1076"/>
          <ac:spMkLst>
            <pc:docMk/>
            <pc:sldMk cId="109857222" sldId="256"/>
            <ac:spMk id="4" creationId="{B8C9E5BD-BB88-4758-B215-9C6250165B1D}"/>
          </ac:spMkLst>
        </pc:spChg>
      </pc:sldChg>
      <pc:sldChg chg="modSp">
        <pc:chgData name="Gerdes, Jeremy Dean CIV USN NAVSHIPYD NORFOLK VA (USA)" userId="S::jeremy.d.gerdes.civ_cvr.mil#ext#@olddominion.onmicrosoft.com::bac90e80-76cf-4cb6-b45f-7e7760a6d684" providerId="AD" clId="Web-{4945D6AA-5414-490A-8ECC-C85005C98103}" dt="2020-08-14T17:13:01.768" v="449" actId="20577"/>
        <pc:sldMkLst>
          <pc:docMk/>
          <pc:sldMk cId="2645702494" sldId="257"/>
        </pc:sldMkLst>
        <pc:spChg chg="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7:13:01.768" v="449" actId="20577"/>
          <ac:spMkLst>
            <pc:docMk/>
            <pc:sldMk cId="2645702494" sldId="257"/>
            <ac:spMk id="2" creationId="{A9ECAD91-FB38-4EB1-B333-AB62DB71E6EA}"/>
          </ac:spMkLst>
        </pc:spChg>
      </pc:sldChg>
      <pc:sldChg chg="addSp modSp">
        <pc:chgData name="Gerdes, Jeremy Dean CIV USN NAVSHIPYD NORFOLK VA (USA)" userId="S::jeremy.d.gerdes.civ_cvr.mil#ext#@olddominion.onmicrosoft.com::bac90e80-76cf-4cb6-b45f-7e7760a6d684" providerId="AD" clId="Web-{4945D6AA-5414-490A-8ECC-C85005C98103}" dt="2020-08-14T17:22:10.845" v="600" actId="20577"/>
        <pc:sldMkLst>
          <pc:docMk/>
          <pc:sldMk cId="1468848843" sldId="258"/>
        </pc:sldMkLst>
        <pc:spChg chg="add 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7:22:10.845" v="600" actId="20577"/>
          <ac:spMkLst>
            <pc:docMk/>
            <pc:sldMk cId="1468848843" sldId="258"/>
            <ac:spMk id="4" creationId="{C983EA30-9234-4D42-B9B0-85A853ADDAC8}"/>
          </ac:spMkLst>
        </pc:spChg>
        <pc:picChg chg="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6:57:10.696" v="116" actId="1076"/>
          <ac:picMkLst>
            <pc:docMk/>
            <pc:sldMk cId="1468848843" sldId="258"/>
            <ac:picMk id="2" creationId="{AE86EC68-A1DE-4572-B610-D61F37032107}"/>
          </ac:picMkLst>
        </pc:picChg>
      </pc:sldChg>
      <pc:sldChg chg="modSp new ord">
        <pc:chgData name="Gerdes, Jeremy Dean CIV USN NAVSHIPYD NORFOLK VA (USA)" userId="S::jeremy.d.gerdes.civ_cvr.mil#ext#@olddominion.onmicrosoft.com::bac90e80-76cf-4cb6-b45f-7e7760a6d684" providerId="AD" clId="Web-{4945D6AA-5414-490A-8ECC-C85005C98103}" dt="2020-08-14T17:09:46.435" v="357" actId="20577"/>
        <pc:sldMkLst>
          <pc:docMk/>
          <pc:sldMk cId="3220705" sldId="260"/>
        </pc:sldMkLst>
        <pc:spChg chg="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7:06:49.821" v="352" actId="14100"/>
          <ac:spMkLst>
            <pc:docMk/>
            <pc:sldMk cId="3220705" sldId="260"/>
            <ac:spMk id="2" creationId="{38C1221E-80A0-46E2-A5DC-5F791D6886A5}"/>
          </ac:spMkLst>
        </pc:spChg>
        <pc:spChg chg="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7:09:46.435" v="357" actId="20577"/>
          <ac:spMkLst>
            <pc:docMk/>
            <pc:sldMk cId="3220705" sldId="260"/>
            <ac:spMk id="3" creationId="{14983F66-0DDB-42EF-B5F9-B34A052A0BE1}"/>
          </ac:spMkLst>
        </pc:spChg>
      </pc:sldChg>
      <pc:sldChg chg="modSp add del replId">
        <pc:chgData name="Gerdes, Jeremy Dean CIV USN NAVSHIPYD NORFOLK VA (USA)" userId="S::jeremy.d.gerdes.civ_cvr.mil#ext#@olddominion.onmicrosoft.com::bac90e80-76cf-4cb6-b45f-7e7760a6d684" providerId="AD" clId="Web-{4945D6AA-5414-490A-8ECC-C85005C98103}" dt="2020-08-14T17:13:01.034" v="446"/>
        <pc:sldMkLst>
          <pc:docMk/>
          <pc:sldMk cId="1331235400" sldId="261"/>
        </pc:sldMkLst>
        <pc:spChg chg="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7:12:58.862" v="445" actId="14100"/>
          <ac:spMkLst>
            <pc:docMk/>
            <pc:sldMk cId="1331235400" sldId="261"/>
            <ac:spMk id="2" creationId="{A9ECAD91-FB38-4EB1-B333-AB62DB71E6EA}"/>
          </ac:spMkLst>
        </pc:spChg>
      </pc:sldChg>
      <pc:sldChg chg="modSp add ord replId">
        <pc:chgData name="Gerdes, Jeremy Dean CIV USN NAVSHIPYD NORFOLK VA (USA)" userId="S::jeremy.d.gerdes.civ_cvr.mil#ext#@olddominion.onmicrosoft.com::bac90e80-76cf-4cb6-b45f-7e7760a6d684" providerId="AD" clId="Web-{4945D6AA-5414-490A-8ECC-C85005C98103}" dt="2020-08-14T17:32:02.485" v="674" actId="20577"/>
        <pc:sldMkLst>
          <pc:docMk/>
          <pc:sldMk cId="3971760698" sldId="261"/>
        </pc:sldMkLst>
        <pc:spChg chg="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7:24:42.896" v="650" actId="20577"/>
          <ac:spMkLst>
            <pc:docMk/>
            <pc:sldMk cId="3971760698" sldId="261"/>
            <ac:spMk id="2" creationId="{38C1221E-80A0-46E2-A5DC-5F791D6886A5}"/>
          </ac:spMkLst>
        </pc:spChg>
        <pc:spChg chg="mod">
          <ac:chgData name="Gerdes, Jeremy Dean CIV USN NAVSHIPYD NORFOLK VA (USA)" userId="S::jeremy.d.gerdes.civ_cvr.mil#ext#@olddominion.onmicrosoft.com::bac90e80-76cf-4cb6-b45f-7e7760a6d684" providerId="AD" clId="Web-{4945D6AA-5414-490A-8ECC-C85005C98103}" dt="2020-08-14T17:32:02.485" v="674" actId="20577"/>
          <ac:spMkLst>
            <pc:docMk/>
            <pc:sldMk cId="3971760698" sldId="261"/>
            <ac:spMk id="3" creationId="{14983F66-0DDB-42EF-B5F9-B34A052A0BE1}"/>
          </ac:spMkLst>
        </pc:spChg>
      </pc:sldChg>
      <pc:sldChg chg="add del replId">
        <pc:chgData name="Gerdes, Jeremy Dean CIV USN NAVSHIPYD NORFOLK VA (USA)" userId="S::jeremy.d.gerdes.civ_cvr.mil#ext#@olddominion.onmicrosoft.com::bac90e80-76cf-4cb6-b45f-7e7760a6d684" providerId="AD" clId="Web-{4945D6AA-5414-490A-8ECC-C85005C98103}" dt="2020-08-14T17:12:53.737" v="443"/>
        <pc:sldMkLst>
          <pc:docMk/>
          <pc:sldMk cId="50021559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8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2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1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dictit.org/Home/TermsAndConditions" TargetMode="External"/><Relationship Id="rId2" Type="http://schemas.openxmlformats.org/officeDocument/2006/relationships/hyperlink" Target="https://www.cftc.gov/csl/14-130/downloa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CE700CF6-E293-4C8E-AF13-AFF7040E4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9" r="-7" b="-7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22" name="Rectangle 8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235" y="535724"/>
            <a:ext cx="5587432" cy="5865076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dirty="0">
                <a:solidFill>
                  <a:srgbClr val="6E8351"/>
                </a:solidFill>
                <a:ea typeface="+mj-lt"/>
                <a:cs typeface="+mj-lt"/>
              </a:rPr>
              <a:t>Data </a:t>
            </a:r>
            <a:r>
              <a:rPr lang="en-US" sz="4800" b="1" dirty="0">
                <a:solidFill>
                  <a:srgbClr val="6E8351"/>
                </a:solidFill>
              </a:rPr>
              <a:t>Ingestion,</a:t>
            </a:r>
            <a:br>
              <a:rPr lang="en-US" sz="4800" b="1" dirty="0">
                <a:solidFill>
                  <a:srgbClr val="6E8351"/>
                </a:solidFill>
              </a:rPr>
            </a:br>
            <a:r>
              <a:rPr lang="en-US" sz="4800" b="1" dirty="0">
                <a:solidFill>
                  <a:srgbClr val="6E8351"/>
                </a:solidFill>
              </a:rPr>
              <a:t>Management,</a:t>
            </a:r>
            <a:br>
              <a:rPr lang="en-US" sz="4800" b="1" dirty="0">
                <a:solidFill>
                  <a:srgbClr val="6E8351"/>
                </a:solidFill>
              </a:rPr>
            </a:br>
            <a:r>
              <a:rPr lang="en-US" sz="4800" b="1" dirty="0">
                <a:solidFill>
                  <a:srgbClr val="6E8351"/>
                </a:solidFill>
              </a:rPr>
              <a:t>Wrangling,</a:t>
            </a:r>
            <a:br>
              <a:rPr lang="en-US" sz="4800" b="1" dirty="0">
                <a:solidFill>
                  <a:srgbClr val="6E8351"/>
                </a:solidFill>
              </a:rPr>
            </a:br>
            <a:r>
              <a:rPr lang="en-US" sz="4800" b="1" dirty="0">
                <a:solidFill>
                  <a:srgbClr val="6E8351"/>
                </a:solidFill>
              </a:rPr>
              <a:t>Cleaning,</a:t>
            </a:r>
            <a:br>
              <a:rPr lang="en-US" sz="4800" b="1" dirty="0">
                <a:solidFill>
                  <a:srgbClr val="6E8351"/>
                </a:solidFill>
              </a:rPr>
            </a:br>
            <a:r>
              <a:rPr lang="en-US" sz="4800" b="1" dirty="0">
                <a:solidFill>
                  <a:srgbClr val="6E8351"/>
                </a:solidFill>
              </a:rPr>
              <a:t>from </a:t>
            </a:r>
            <a:br>
              <a:rPr lang="en-US" sz="4800" b="1" dirty="0">
                <a:solidFill>
                  <a:srgbClr val="6E8351"/>
                </a:solidFill>
              </a:rPr>
            </a:br>
            <a:r>
              <a:rPr lang="en-US" sz="4800" b="1" dirty="0">
                <a:solidFill>
                  <a:srgbClr val="6E8351"/>
                </a:solidFill>
              </a:rPr>
              <a:t>Predictit.org </a:t>
            </a:r>
            <a:br>
              <a:rPr lang="en-US" sz="4800" b="1" dirty="0">
                <a:solidFill>
                  <a:srgbClr val="6E8351"/>
                </a:solidFill>
              </a:rPr>
            </a:br>
            <a:endParaRPr lang="en-US" sz="4800" b="1" dirty="0">
              <a:solidFill>
                <a:srgbClr val="6E835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closed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market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data</a:t>
            </a:r>
            <a:endParaRPr lang="en-US" dirty="0"/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B8C9E5BD-BB88-4758-B215-9C6250165B1D}"/>
              </a:ext>
            </a:extLst>
          </p:cNvPr>
          <p:cNvSpPr txBox="1">
            <a:spLocks/>
          </p:cNvSpPr>
          <p:nvPr/>
        </p:nvSpPr>
        <p:spPr>
          <a:xfrm>
            <a:off x="98727" y="5880056"/>
            <a:ext cx="6638355" cy="1034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dirty="0">
                <a:ea typeface="+mn-lt"/>
                <a:cs typeface="+mn-lt"/>
              </a:rPr>
              <a:t>Jeremy Gerdes</a:t>
            </a:r>
            <a:endParaRPr lang="en-US" sz="2800" cap="none" dirty="0">
              <a:ea typeface="+mn-lt"/>
              <a:cs typeface="+mn-lt"/>
            </a:endParaRPr>
          </a:p>
          <a:p>
            <a:r>
              <a:rPr lang="en-US" sz="1600" cap="none" dirty="0">
                <a:ea typeface="+mn-lt"/>
                <a:cs typeface="+mn-lt"/>
              </a:rPr>
              <a:t>https://github.com/</a:t>
            </a:r>
            <a:r>
              <a:rPr lang="en-US" sz="1600" cap="none" dirty="0">
                <a:latin typeface="Sagona Book"/>
                <a:ea typeface="+mn-lt"/>
                <a:cs typeface="+mn-lt"/>
              </a:rPr>
              <a:t>seakintruth</a:t>
            </a:r>
            <a:r>
              <a:rPr lang="en-US" sz="1600" cap="none" dirty="0">
                <a:ea typeface="+mn-lt"/>
                <a:cs typeface="+mn-lt"/>
              </a:rPr>
              <a:t>/rpredictit_dataset</a:t>
            </a:r>
            <a:endParaRPr lang="en-US" sz="2800" cap="none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221E-80A0-46E2-A5DC-5F791D688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Leveraging </a:t>
            </a:r>
            <a:br>
              <a:rPr lang="en-US" dirty="0"/>
            </a:br>
            <a:r>
              <a:rPr lang="en-US" dirty="0"/>
              <a:t>Previous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83F66-0DDB-42EF-B5F9-B34A052A0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200" cap="none" dirty="0">
                <a:latin typeface="Rockwell Nova"/>
              </a:rPr>
              <a:t>Dataset comes from scripts 01 - 04 and database created over several weeks of free time at home 9 months ago...</a:t>
            </a:r>
          </a:p>
          <a:p>
            <a:r>
              <a:rPr lang="en-US" sz="2200" cap="none" dirty="0">
                <a:latin typeface="Rockwell Nova"/>
              </a:rPr>
              <a:t>All work for this practicum is in script 05_explore_data.R</a:t>
            </a:r>
          </a:p>
        </p:txBody>
      </p:sp>
    </p:spTree>
    <p:extLst>
      <p:ext uri="{BB962C8B-B14F-4D97-AF65-F5344CB8AC3E}">
        <p14:creationId xmlns:p14="http://schemas.microsoft.com/office/powerpoint/2010/main" val="322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2B558-5604-4C91-BD05-0E82FCB7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3162300"/>
            <a:ext cx="2943225" cy="2943225"/>
          </a:xfrm>
          <a:prstGeom prst="rect">
            <a:avLst/>
          </a:prstGeom>
        </p:spPr>
      </p:pic>
      <p:pic>
        <p:nvPicPr>
          <p:cNvPr id="15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3831A9-C139-4F98-AEEB-06B2FC2E2EBE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7307263" y="-103188"/>
            <a:ext cx="3217862" cy="3184526"/>
          </a:xfrm>
        </p:spPr>
      </p:pic>
      <p:pic>
        <p:nvPicPr>
          <p:cNvPr id="14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5606CF-DC3F-4BBF-80DC-580720D8D83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/>
          <a:srcRect l="16118" t="16721" r="17763" b="17705"/>
          <a:stretch/>
        </p:blipFill>
        <p:spPr>
          <a:xfrm>
            <a:off x="1009650" y="-103188"/>
            <a:ext cx="3125788" cy="30781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CAD91-FB38-4EB1-B333-AB62DB71E6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7340000">
            <a:off x="1571033" y="560000"/>
            <a:ext cx="10032570" cy="1472473"/>
          </a:xfrm>
        </p:spPr>
        <p:txBody>
          <a:bodyPr>
            <a:normAutofit fontScale="90000"/>
          </a:bodyPr>
          <a:lstStyle/>
          <a:p>
            <a:r>
              <a:rPr lang="en-US" dirty="0"/>
              <a:t>Word Cloud Comparison</a:t>
            </a:r>
            <a:br>
              <a:rPr lang="en-US" dirty="0"/>
            </a:br>
            <a:r>
              <a:rPr lang="en-US" sz="3100" u="sng" dirty="0">
                <a:solidFill>
                  <a:schemeClr val="tx1"/>
                </a:solidFill>
                <a:latin typeface="Calibri"/>
                <a:ea typeface="SimHei"/>
                <a:cs typeface="Calibri"/>
              </a:rPr>
              <a:t>Z1_getImagesForFun.R</a:t>
            </a:r>
            <a:br>
              <a:rPr lang="en-US" sz="3100" u="sng" dirty="0">
                <a:solidFill>
                  <a:schemeClr val="tx1"/>
                </a:solidFill>
                <a:latin typeface="Calibri"/>
              </a:rPr>
            </a:br>
            <a:r>
              <a:rPr lang="en-US" sz="3100" u="sng" dirty="0">
                <a:solidFill>
                  <a:schemeClr val="tx1"/>
                </a:solidFill>
                <a:latin typeface="Calibri"/>
                <a:ea typeface="SimHei"/>
                <a:cs typeface="Calibri"/>
              </a:rPr>
              <a:t>Z2_analyzeImages.R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128E-121C-4B0B-973B-E502D0DC79D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43025" y="2670175"/>
            <a:ext cx="4640263" cy="736600"/>
          </a:xfrm>
        </p:spPr>
        <p:txBody>
          <a:bodyPr/>
          <a:lstStyle/>
          <a:p>
            <a:r>
              <a:rPr lang="en-US" u="sng" dirty="0">
                <a:ea typeface="+mn-lt"/>
                <a:cs typeface="+mn-lt"/>
              </a:rPr>
              <a:t>Market Titles 2014-2019</a:t>
            </a:r>
            <a:endParaRPr lang="en-US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8B8F6-ADBF-4A73-95E8-F7D223C3679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208963" y="5984875"/>
            <a:ext cx="4640262" cy="736600"/>
          </a:xfrm>
        </p:spPr>
        <p:txBody>
          <a:bodyPr/>
          <a:lstStyle/>
          <a:p>
            <a:r>
              <a:rPr lang="en-US" u="sng" dirty="0"/>
              <a:t>2014-2020</a:t>
            </a: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A3B1A0-B14E-4921-81CF-8C2A6C10BF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94" t="13889" r="16319" b="18612"/>
          <a:stretch/>
        </p:blipFill>
        <p:spPr>
          <a:xfrm>
            <a:off x="981075" y="3038475"/>
            <a:ext cx="3076579" cy="2947003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22C31CC-62E3-4348-91E4-46E47FA8BEEB}"/>
              </a:ext>
            </a:extLst>
          </p:cNvPr>
          <p:cNvSpPr txBox="1">
            <a:spLocks/>
          </p:cNvSpPr>
          <p:nvPr/>
        </p:nvSpPr>
        <p:spPr>
          <a:xfrm>
            <a:off x="8242125" y="2794599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2014-2019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6DF52B3-C6F9-4935-B85D-B6B0AE49CDCA}"/>
              </a:ext>
            </a:extLst>
          </p:cNvPr>
          <p:cNvSpPr txBox="1">
            <a:spLocks/>
          </p:cNvSpPr>
          <p:nvPr/>
        </p:nvSpPr>
        <p:spPr>
          <a:xfrm>
            <a:off x="1343025" y="5956300"/>
            <a:ext cx="4640263" cy="7366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ea typeface="+mn-lt"/>
                <a:cs typeface="+mn-lt"/>
              </a:rPr>
              <a:t>Market Titles 2014-2020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4570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6EC68-A1DE-4572-B610-D61F3703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383" y="109528"/>
            <a:ext cx="9313651" cy="68857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83EA30-9234-4D42-B9B0-85A853ADDAC8}"/>
              </a:ext>
            </a:extLst>
          </p:cNvPr>
          <p:cNvSpPr txBox="1">
            <a:spLocks/>
          </p:cNvSpPr>
          <p:nvPr/>
        </p:nvSpPr>
        <p:spPr>
          <a:xfrm>
            <a:off x="4689531" y="323660"/>
            <a:ext cx="7320365" cy="30997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/>
              <a:t>Image Comparison using '</a:t>
            </a:r>
            <a:r>
              <a:rPr lang="en-US" sz="3700" dirty="0" err="1"/>
              <a:t>ImageMagick</a:t>
            </a:r>
            <a:r>
              <a:rPr lang="en-US" sz="3700" dirty="0"/>
              <a:t>': this should allow for grouping on similar images</a:t>
            </a:r>
          </a:p>
          <a:p>
            <a:r>
              <a:rPr lang="en-US" sz="2500" dirty="0" err="1">
                <a:latin typeface="Calibri"/>
                <a:cs typeface="Calibri"/>
              </a:rPr>
              <a:t>Install.packages</a:t>
            </a:r>
            <a:r>
              <a:rPr lang="en-US" sz="2500" dirty="0">
                <a:latin typeface="Calibri"/>
                <a:cs typeface="Calibri"/>
              </a:rPr>
              <a:t>("</a:t>
            </a:r>
            <a:r>
              <a:rPr lang="en-US" sz="2500" dirty="0" err="1">
                <a:latin typeface="Calibri"/>
                <a:cs typeface="Calibri"/>
              </a:rPr>
              <a:t>magick</a:t>
            </a:r>
            <a:r>
              <a:rPr lang="en-US" sz="2500" dirty="0">
                <a:latin typeface="Calibri"/>
                <a:cs typeface="Calibri"/>
              </a:rPr>
              <a:t>")</a:t>
            </a:r>
          </a:p>
          <a:p>
            <a:r>
              <a:rPr lang="en-US" sz="2500" dirty="0">
                <a:latin typeface="Calibri"/>
                <a:cs typeface="Calibri"/>
              </a:rPr>
              <a:t>(Each contract has an ICON)</a:t>
            </a:r>
          </a:p>
        </p:txBody>
      </p:sp>
    </p:spTree>
    <p:extLst>
      <p:ext uri="{BB962C8B-B14F-4D97-AF65-F5344CB8AC3E}">
        <p14:creationId xmlns:p14="http://schemas.microsoft.com/office/powerpoint/2010/main" val="146884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221E-80A0-46E2-A5DC-5F791D688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Practicum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83F66-0DDB-42EF-B5F9-B34A052A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5433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cap="none" dirty="0">
                <a:latin typeface="Rockwell Nova"/>
              </a:rPr>
              <a:t>Series of weekly markets</a:t>
            </a:r>
          </a:p>
        </p:txBody>
      </p:sp>
    </p:spTree>
    <p:extLst>
      <p:ext uri="{BB962C8B-B14F-4D97-AF65-F5344CB8AC3E}">
        <p14:creationId xmlns:p14="http://schemas.microsoft.com/office/powerpoint/2010/main" val="397176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1782D-C631-4256-A861-B9285A68C8D9}"/>
              </a:ext>
            </a:extLst>
          </p:cNvPr>
          <p:cNvSpPr txBox="1"/>
          <p:nvPr/>
        </p:nvSpPr>
        <p:spPr>
          <a:xfrm>
            <a:off x="371960" y="423621"/>
            <a:ext cx="1182262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"/>
                <a:cs typeface="Segoe UI"/>
              </a:rPr>
              <a:t>Reading on the Legality of predictit.org (Federal) </a:t>
            </a:r>
            <a:r>
              <a:rPr lang="en-US" sz="2000" b="1" dirty="0">
                <a:latin typeface="Calibri"/>
                <a:cs typeface="Calibri"/>
              </a:rPr>
              <a:t> </a:t>
            </a:r>
          </a:p>
          <a:p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U.S. COMMODITY FUTURES TRADING COMMISSION no action letter for </a:t>
            </a:r>
            <a:r>
              <a:rPr lang="en-US" dirty="0" err="1">
                <a:ea typeface="+mn-lt"/>
                <a:cs typeface="+mn-lt"/>
              </a:rPr>
              <a:t>predictit</a:t>
            </a:r>
            <a:r>
              <a:rPr lang="en-US" dirty="0">
                <a:solidFill>
                  <a:srgbClr val="20692B"/>
                </a:solidFill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20692B"/>
                </a:solidFill>
                <a:latin typeface="Calibri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https://www.cftc.gov/csl/14-130/download</a:t>
            </a:r>
            <a:r>
              <a:rPr lang="en-US" dirty="0">
                <a:solidFill>
                  <a:srgbClr val="20692B"/>
                </a:solidFill>
                <a:latin typeface="Calibri"/>
                <a:cs typeface="Calibri"/>
              </a:rPr>
              <a:t> </a:t>
            </a:r>
            <a:endParaRPr lang="en-US"/>
          </a:p>
          <a:p>
            <a:pPr>
              <a:buChar char="•"/>
            </a:pPr>
            <a:endParaRPr lang="en-US" dirty="0">
              <a:solidFill>
                <a:srgbClr val="20692B"/>
              </a:solidFill>
              <a:latin typeface="Calibri"/>
              <a:cs typeface="Calibri"/>
            </a:endParaRPr>
          </a:p>
          <a:p>
            <a:pPr>
              <a:buChar char="•"/>
            </a:pPr>
            <a:r>
              <a:rPr lang="en-US" dirty="0">
                <a:solidFill>
                  <a:srgbClr val="20692B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https://www.predictit.org/Home/TermsAndConditions</a:t>
            </a:r>
            <a:r>
              <a:rPr lang="en-US" sz="2000" dirty="0">
                <a:solidFill>
                  <a:srgbClr val="1155CC"/>
                </a:solidFill>
                <a:latin typeface="Calibri"/>
                <a:cs typeface="Calibri"/>
              </a:rPr>
              <a:t> </a:t>
            </a:r>
            <a:endParaRPr lang="en-US" sz="20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D8FC80-0C6C-4093-BEAE-2631F5ABC6C7}"/>
              </a:ext>
            </a:extLst>
          </p:cNvPr>
          <p:cNvSpPr txBox="1">
            <a:spLocks/>
          </p:cNvSpPr>
          <p:nvPr/>
        </p:nvSpPr>
        <p:spPr>
          <a:xfrm>
            <a:off x="137473" y="5660496"/>
            <a:ext cx="6638355" cy="50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dirty="0">
                <a:ea typeface="+mn-lt"/>
                <a:cs typeface="+mn-lt"/>
              </a:rPr>
              <a:t>https://github.com/</a:t>
            </a:r>
            <a:r>
              <a:rPr lang="en-US" sz="1600" cap="none" dirty="0">
                <a:latin typeface="Sagona Book"/>
                <a:ea typeface="+mn-lt"/>
                <a:cs typeface="+mn-lt"/>
              </a:rPr>
              <a:t>seakintruth</a:t>
            </a:r>
            <a:r>
              <a:rPr lang="en-US" sz="1600" cap="none" dirty="0">
                <a:ea typeface="+mn-lt"/>
                <a:cs typeface="+mn-lt"/>
              </a:rPr>
              <a:t>/rpredictit_dataset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885504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8AA4C0"/>
      </a:accent1>
      <a:accent2>
        <a:srgbClr val="78AAB0"/>
      </a:accent2>
      <a:accent3>
        <a:srgbClr val="81AA9D"/>
      </a:accent3>
      <a:accent4>
        <a:srgbClr val="77AF86"/>
      </a:accent4>
      <a:accent5>
        <a:srgbClr val="87AB81"/>
      </a:accent5>
      <a:accent6>
        <a:srgbClr val="92A973"/>
      </a:accent6>
      <a:hlink>
        <a:srgbClr val="9B7E5E"/>
      </a:hlink>
      <a:folHlink>
        <a:srgbClr val="82828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D0DFE6CB06F5489C547B79B53812EC" ma:contentTypeVersion="10" ma:contentTypeDescription="Create a new document." ma:contentTypeScope="" ma:versionID="a64b80bc877f6717e448163c6c45ad18">
  <xsd:schema xmlns:xsd="http://www.w3.org/2001/XMLSchema" xmlns:xs="http://www.w3.org/2001/XMLSchema" xmlns:p="http://schemas.microsoft.com/office/2006/metadata/properties" xmlns:ns2="6bf9aae9-c94c-4f86-b97f-e37e1285465d" xmlns:ns3="dad09511-5128-41df-82b8-5d5c4af3e92c" targetNamespace="http://schemas.microsoft.com/office/2006/metadata/properties" ma:root="true" ma:fieldsID="34655731403f5398236687fdd862f912" ns2:_="" ns3:_="">
    <xsd:import namespace="6bf9aae9-c94c-4f86-b97f-e37e1285465d"/>
    <xsd:import namespace="dad09511-5128-41df-82b8-5d5c4af3e9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9aae9-c94c-4f86-b97f-e37e128546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09511-5128-41df-82b8-5d5c4af3e9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63B2E3-32C6-4B2C-9762-C865AD2B58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4C141D-DACA-4628-B6E2-9EE2AFC60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9aae9-c94c-4f86-b97f-e37e1285465d"/>
    <ds:schemaRef ds:uri="dad09511-5128-41df-82b8-5d5c4af3e9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7CBACA-7797-4ACC-AECD-F7B406B5BD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Data Ingestion, Management, Wrangling, Cleaning, from  Predictit.org  </vt:lpstr>
      <vt:lpstr>Leveraging  Previous Work</vt:lpstr>
      <vt:lpstr>Word Cloud Comparison Z1_getImagesForFun.R Z2_analyzeImages.R</vt:lpstr>
      <vt:lpstr>PowerPoint Presentation</vt:lpstr>
      <vt:lpstr>Practicum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351</cp:revision>
  <dcterms:created xsi:type="dcterms:W3CDTF">2020-08-11T23:12:59Z</dcterms:created>
  <dcterms:modified xsi:type="dcterms:W3CDTF">2020-08-14T18:28:29Z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0x0101004DD0DFE6CB06F5489C547B79B53812EC</vt:lpwstr>
  </property>
</Properties>
</file>