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4" r:id="rId6"/>
    <p:sldId id="275" r:id="rId7"/>
    <p:sldId id="262" r:id="rId8"/>
    <p:sldId id="277" r:id="rId9"/>
    <p:sldId id="278" r:id="rId10"/>
    <p:sldId id="279" r:id="rId11"/>
    <p:sldId id="282" r:id="rId12"/>
    <p:sldId id="265" r:id="rId13"/>
    <p:sldId id="288" r:id="rId14"/>
    <p:sldId id="289" r:id="rId15"/>
    <p:sldId id="286" r:id="rId16"/>
    <p:sldId id="273" r:id="rId17"/>
    <p:sldId id="268" r:id="rId18"/>
    <p:sldId id="269" r:id="rId19"/>
    <p:sldId id="270" r:id="rId20"/>
    <p:sldId id="285" r:id="rId21"/>
    <p:sldId id="267" r:id="rId22"/>
    <p:sldId id="283" r:id="rId23"/>
    <p:sldId id="284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 err="1"/>
            <a:t>Bunnarith</a:t>
          </a:r>
          <a:r>
            <a:rPr lang="en-ZA" dirty="0"/>
            <a:t> </a:t>
          </a:r>
          <a:r>
            <a:rPr lang="en-ZA" dirty="0" err="1"/>
            <a:t>Heang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 err="1"/>
            <a:t>Monespiseth</a:t>
          </a:r>
          <a:r>
            <a:rPr lang="en-US" dirty="0"/>
            <a:t> Ly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Seakmeng Chheang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Flask (API)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Neo4J (Datastore)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Flutter (UI)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Y="16029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Y="16029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Y="16029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 err="1"/>
            <a:t>Bunnarith</a:t>
          </a:r>
          <a:r>
            <a:rPr lang="en-ZA" sz="3200" kern="1200" dirty="0"/>
            <a:t> </a:t>
          </a:r>
          <a:r>
            <a:rPr lang="en-ZA" sz="3200" kern="1200" dirty="0" err="1"/>
            <a:t>Heang</a:t>
          </a:r>
          <a:endParaRPr lang="en-US" sz="32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Monespiseth</a:t>
          </a:r>
          <a:r>
            <a:rPr lang="en-US" sz="3200" kern="1200" dirty="0"/>
            <a:t> Ly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Seakmeng Chheang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86167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 dirty="0"/>
            <a:t>Flask (API)</a:t>
          </a:r>
          <a:endParaRPr lang="en-US" sz="3300" kern="1200" dirty="0"/>
        </a:p>
      </dsp:txBody>
      <dsp:txXfrm>
        <a:off x="54818" y="2861678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86167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Neo4J (Datastore)</a:t>
          </a:r>
        </a:p>
      </dsp:txBody>
      <dsp:txXfrm>
        <a:off x="3841646" y="2861678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86167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Flutter (UI)</a:t>
          </a:r>
        </a:p>
      </dsp:txBody>
      <dsp:txXfrm>
        <a:off x="7628474" y="2861678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7DjBDN78j0e-FsorBzU61J3DlUEmU9W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70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https://app.diagrams.net/#G17DjBDN78j0e-FsorBzU61J3DlUEmU9Wt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0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16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6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7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find_me_model.drawio</a:t>
            </a:r>
            <a:r>
              <a:rPr lang="en-US" dirty="0">
                <a:hlinkClick r:id="rId3"/>
              </a:rPr>
              <a:t> - diagrams.net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648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Course: CS 382 - Search Engines and Information Retrieval</a:t>
            </a:r>
            <a:br>
              <a:rPr lang="en-US" dirty="0">
                <a:solidFill>
                  <a:srgbClr val="7CEBFF"/>
                </a:solidFill>
              </a:rPr>
            </a:br>
            <a:r>
              <a:rPr lang="en-US" dirty="0">
                <a:solidFill>
                  <a:srgbClr val="7CEBFF"/>
                </a:solidFill>
              </a:rPr>
              <a:t>PROF     : </a:t>
            </a:r>
            <a:r>
              <a:rPr lang="en-US" dirty="0" err="1">
                <a:solidFill>
                  <a:srgbClr val="7CEBFF"/>
                </a:solidFill>
              </a:rPr>
              <a:t>Chamroeun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Khim</a:t>
            </a:r>
            <a:endParaRPr lang="en-US" dirty="0">
              <a:solidFill>
                <a:srgbClr val="7CEBFF"/>
              </a:solidFill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DOc</a:t>
            </a:r>
            <a:r>
              <a:rPr lang="en-US" dirty="0"/>
              <a:t>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846F5-71F7-44CE-9F42-FBFFE136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81" y="2065376"/>
            <a:ext cx="7240438" cy="430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942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KEYWORD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012DD-1213-4413-B073-818D621A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477" y="2120431"/>
            <a:ext cx="6029046" cy="4310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198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Tools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556258"/>
              </p:ext>
            </p:extLst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728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components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11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Crawling (explore Sitemap)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1F817-EBE2-48C8-A946-C3426EA2B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121" y="1899820"/>
            <a:ext cx="2647757" cy="4958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357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Crawling (explore BY FOLLOWING)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1B4B7-7FC5-4F07-A027-C1398A851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67" y="1890944"/>
            <a:ext cx="2235265" cy="4934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16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INDExing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4FC0E-F5BE-4408-A905-AFBA8964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25" y="1856277"/>
            <a:ext cx="2215950" cy="4939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1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RANKING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3CE81-0080-43D6-B4E1-21686BBD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91" y="1987014"/>
            <a:ext cx="1432818" cy="4623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8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700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MEMBERS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20232"/>
              </p:ext>
            </p:extLst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18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Most of the time, users are not reliable source of truth</a:t>
            </a:r>
          </a:p>
          <a:p>
            <a:pPr>
              <a:lnSpc>
                <a:spcPct val="200000"/>
              </a:lnSpc>
            </a:pPr>
            <a:r>
              <a:rPr lang="en-US" dirty="0"/>
              <a:t>To make a good search engine, time and resources are needed to produce a good algorithm with computational power to make querying consumes less time. </a:t>
            </a:r>
          </a:p>
          <a:p>
            <a:pPr>
              <a:lnSpc>
                <a:spcPct val="200000"/>
              </a:lnSpc>
            </a:pPr>
            <a:r>
              <a:rPr lang="en-US" dirty="0"/>
              <a:t>Search engine algorithms should change after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84910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NOTICE: 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All GRAPHICS WERE Taken from the internet. We do not own any </a:t>
            </a:r>
            <a:r>
              <a:rPr lang="en-US" sz="1100">
                <a:solidFill>
                  <a:schemeClr val="bg2"/>
                </a:solidFill>
              </a:rPr>
              <a:t>of those.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Motivation</a:t>
            </a:r>
          </a:p>
          <a:p>
            <a:pPr>
              <a:lnSpc>
                <a:spcPct val="200000"/>
              </a:lnSpc>
            </a:pPr>
            <a:r>
              <a:rPr lang="en-US" dirty="0"/>
              <a:t>Objective</a:t>
            </a:r>
          </a:p>
          <a:p>
            <a:pPr>
              <a:lnSpc>
                <a:spcPct val="200000"/>
              </a:lnSpc>
            </a:pPr>
            <a:r>
              <a:rPr lang="en-US" dirty="0"/>
              <a:t>Modeling</a:t>
            </a:r>
          </a:p>
          <a:p>
            <a:pPr>
              <a:lnSpc>
                <a:spcPct val="200000"/>
              </a:lnSpc>
            </a:pPr>
            <a:r>
              <a:rPr lang="en-US" dirty="0"/>
              <a:t>Demo</a:t>
            </a:r>
          </a:p>
          <a:p>
            <a:pPr>
              <a:lnSpc>
                <a:spcPct val="200000"/>
              </a:lnSpc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428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To learn how search engine works under the hood</a:t>
            </a:r>
          </a:p>
          <a:p>
            <a:pPr>
              <a:lnSpc>
                <a:spcPct val="200000"/>
              </a:lnSpc>
            </a:pPr>
            <a:r>
              <a:rPr lang="en-US" dirty="0"/>
              <a:t>To apply the knowledge been learned in Information Retrieval course</a:t>
            </a:r>
          </a:p>
          <a:p>
            <a:pPr>
              <a:lnSpc>
                <a:spcPct val="200000"/>
              </a:lnSpc>
            </a:pPr>
            <a:r>
              <a:rPr lang="en-US" dirty="0"/>
              <a:t>To make sense of the vast world of the internet on how it is connected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170912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9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Want to build a basic search engine which user can search with keywords that extracted from metadata in each webpage.</a:t>
            </a:r>
          </a:p>
          <a:p>
            <a:pPr>
              <a:lnSpc>
                <a:spcPct val="200000"/>
              </a:lnSpc>
            </a:pPr>
            <a:r>
              <a:rPr lang="en-US" dirty="0"/>
              <a:t>Want to target only </a:t>
            </a:r>
            <a:r>
              <a:rPr lang="en-US" dirty="0" err="1"/>
              <a:t>stackoverflow</a:t>
            </a:r>
            <a:r>
              <a:rPr lang="en-US" dirty="0"/>
              <a:t> (hardware constraint).</a:t>
            </a:r>
          </a:p>
        </p:txBody>
      </p:sp>
    </p:spTree>
    <p:extLst>
      <p:ext uri="{BB962C8B-B14F-4D97-AF65-F5344CB8AC3E}">
        <p14:creationId xmlns:p14="http://schemas.microsoft.com/office/powerpoint/2010/main" val="251034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2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E21A3-9688-4113-BBAC-C3FB1B07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474459"/>
            <a:ext cx="10718985" cy="3047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31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328</TotalTime>
  <Words>315</Words>
  <Application>Microsoft Office PowerPoint</Application>
  <PresentationFormat>Widescreen</PresentationFormat>
  <Paragraphs>65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Gill Sans MT</vt:lpstr>
      <vt:lpstr>Wingdings 2</vt:lpstr>
      <vt:lpstr>Dividend</vt:lpstr>
      <vt:lpstr>FIND ME</vt:lpstr>
      <vt:lpstr>CORE MEMBERS</vt:lpstr>
      <vt:lpstr>Content</vt:lpstr>
      <vt:lpstr>Motivation</vt:lpstr>
      <vt:lpstr>Motivation</vt:lpstr>
      <vt:lpstr>Objective</vt:lpstr>
      <vt:lpstr>Objective</vt:lpstr>
      <vt:lpstr>Modeling</vt:lpstr>
      <vt:lpstr>Modeling - Model</vt:lpstr>
      <vt:lpstr>Modeling - DOc Model</vt:lpstr>
      <vt:lpstr>Modeling - KEYWORD Model</vt:lpstr>
      <vt:lpstr>Modeling - Tools</vt:lpstr>
      <vt:lpstr>MODELING - components</vt:lpstr>
      <vt:lpstr>Modeling – Crawling (explore Sitemap)</vt:lpstr>
      <vt:lpstr>Modeling - Crawling (explore BY FOLLOWING)</vt:lpstr>
      <vt:lpstr>Modeling - INDExing</vt:lpstr>
      <vt:lpstr>Modeling - RANKING</vt:lpstr>
      <vt:lpstr>Demo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</dc:title>
  <dc:creator>Seakmeng Chheang</dc:creator>
  <cp:lastModifiedBy>Seakmeng Chheang</cp:lastModifiedBy>
  <cp:revision>55</cp:revision>
  <dcterms:created xsi:type="dcterms:W3CDTF">2021-05-26T15:46:34Z</dcterms:created>
  <dcterms:modified xsi:type="dcterms:W3CDTF">2021-07-14T10:52:50Z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