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4" r:id="rId6"/>
    <p:sldId id="275" r:id="rId7"/>
    <p:sldId id="262" r:id="rId8"/>
    <p:sldId id="263" r:id="rId9"/>
    <p:sldId id="273" r:id="rId10"/>
    <p:sldId id="264" r:id="rId11"/>
    <p:sldId id="265" r:id="rId12"/>
    <p:sldId id="266" r:id="rId13"/>
    <p:sldId id="268" r:id="rId14"/>
    <p:sldId id="269" r:id="rId15"/>
    <p:sldId id="270" r:id="rId16"/>
    <p:sldId id="267" r:id="rId17"/>
    <p:sldId id="260" r:id="rId18"/>
    <p:sldId id="271" r:id="rId19"/>
    <p:sldId id="272" r:id="rId20"/>
    <p:sldId id="25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48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701D68F5-42F8-47BC-8FED-84C50F595DF0}">
      <dgm:prSet phldrT="[Text]"/>
      <dgm:spPr/>
      <dgm:t>
        <a:bodyPr/>
        <a:lstStyle/>
        <a:p>
          <a:r>
            <a:rPr lang="en-ZA" dirty="0" err="1"/>
            <a:t>Bunnarith</a:t>
          </a:r>
          <a:r>
            <a:rPr lang="en-ZA" dirty="0"/>
            <a:t> </a:t>
          </a:r>
          <a:r>
            <a:rPr lang="en-ZA" dirty="0" err="1"/>
            <a:t>Heang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 err="1"/>
            <a:t>Monespiseth</a:t>
          </a:r>
          <a:r>
            <a:rPr lang="en-US" dirty="0"/>
            <a:t> Ly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Seakmeng Chheang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>
          <a:noFill/>
        </a:ln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 rotWithShape="1"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>
          <a:noFill/>
        </a:ln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 rotWithShape="1"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>
          <a:noFill/>
        </a:ln>
      </dgm:spPr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701D68F5-42F8-47BC-8FED-84C50F595DF0}">
      <dgm:prSet phldrT="[Text]"/>
      <dgm:spPr/>
      <dgm:t>
        <a:bodyPr/>
        <a:lstStyle/>
        <a:p>
          <a:r>
            <a:rPr lang="en-ZA" dirty="0"/>
            <a:t>Crawling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Indexing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Ranking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200" kern="1200" dirty="0" err="1"/>
            <a:t>Bunnarith</a:t>
          </a:r>
          <a:r>
            <a:rPr lang="en-ZA" sz="3200" kern="1200" dirty="0"/>
            <a:t> </a:t>
          </a:r>
          <a:r>
            <a:rPr lang="en-ZA" sz="3200" kern="1200" dirty="0" err="1"/>
            <a:t>Heang</a:t>
          </a:r>
          <a:endParaRPr lang="en-US" sz="32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 rotWithShape="1"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Monespiseth</a:t>
          </a:r>
          <a:r>
            <a:rPr lang="en-US" sz="3200" kern="1200" dirty="0"/>
            <a:t> Ly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 rotWithShape="1"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Seakmeng Chheang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 dirty="0"/>
            <a:t>Crawling</a:t>
          </a:r>
          <a:endParaRPr lang="en-US" sz="36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Indexing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Ranking</a:t>
          </a:r>
        </a:p>
      </dsp:txBody>
      <dsp:txXfrm>
        <a:off x="7628474" y="2746269"/>
        <a:ext cx="322283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8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73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https://drive.google.com/file/d/17DjBDN78j0e-FsorBzU61J3DlUEmU9Wt/view?usp=sharing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338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FIND 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Team 2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Crawling – explore Sitemap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11F817-EBE2-48C8-A946-C3426EA2B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121" y="1899820"/>
            <a:ext cx="2647757" cy="495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77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Crawling – explore BY FOLLOWING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1B4B7-7FC5-4F07-A027-C1398A851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367" y="1890944"/>
            <a:ext cx="2235265" cy="493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68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INDExing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F4FC0E-F5BE-4408-A905-AFBA89646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025" y="1856277"/>
            <a:ext cx="2215950" cy="493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5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23F2AC7E-9D11-4C66-87C4-5565EE97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47009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NOTICE: 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All GRAPHICS WERE Taken from the internet. We do not own any </a:t>
            </a:r>
            <a:r>
              <a:rPr lang="en-US" sz="1100">
                <a:solidFill>
                  <a:schemeClr val="bg2"/>
                </a:solidFill>
              </a:rPr>
              <a:t>of those.</a:t>
            </a:r>
            <a:endParaRPr lang="en-US" sz="1100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87CF-1256-41D0-A72C-2A4B8932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A23D9-A2CC-4C97-9F10-5449FBFF8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55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87CF-1256-41D0-A72C-2A4B8932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A23D9-A2CC-4C97-9F10-5449FBFF8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72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3764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MEMBERS</a:t>
            </a:r>
          </a:p>
        </p:txBody>
      </p:sp>
      <p:graphicFrame>
        <p:nvGraphicFramePr>
          <p:cNvPr id="10" name="Content Placeholder 3" descr="icon SmartArt graphic">
            <a:extLst>
              <a:ext uri="{FF2B5EF4-FFF2-40B4-BE49-F238E27FC236}">
                <a16:creationId xmlns:a16="http://schemas.microsoft.com/office/drawing/2014/main" id="{34C6D995-4E02-4B01-A6BC-696484E570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720232"/>
              </p:ext>
            </p:extLst>
          </p:nvPr>
        </p:nvGraphicFramePr>
        <p:xfrm>
          <a:off x="581192" y="2194639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6181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ABDC9-DFFA-43A9-8D3F-7AF9A8BE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200000"/>
              </a:lnSpc>
            </a:pPr>
            <a:r>
              <a:rPr lang="en-US" dirty="0"/>
              <a:t>System Architecture</a:t>
            </a:r>
          </a:p>
          <a:p>
            <a:pPr>
              <a:lnSpc>
                <a:spcPct val="200000"/>
              </a:lnSpc>
            </a:pPr>
            <a:r>
              <a:rPr lang="en-US" dirty="0"/>
              <a:t>Model</a:t>
            </a:r>
          </a:p>
          <a:p>
            <a:pPr>
              <a:lnSpc>
                <a:spcPct val="200000"/>
              </a:lnSpc>
            </a:pPr>
            <a:r>
              <a:rPr lang="en-US" dirty="0"/>
              <a:t>Processes</a:t>
            </a:r>
          </a:p>
          <a:p>
            <a:pPr>
              <a:lnSpc>
                <a:spcPct val="2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14285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23F2AC7E-9D11-4C66-87C4-5565EE97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F41B6A6-77D3-461D-B320-4EABC470C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86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-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ABDC9-DFFA-43A9-8D3F-7AF9A8BE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200000"/>
              </a:lnSpc>
            </a:pPr>
            <a:r>
              <a:rPr lang="en-US" dirty="0"/>
              <a:t>Flask Framework</a:t>
            </a:r>
          </a:p>
          <a:p>
            <a:pPr>
              <a:lnSpc>
                <a:spcPct val="200000"/>
              </a:lnSpc>
            </a:pPr>
            <a:r>
              <a:rPr lang="en-US" dirty="0"/>
              <a:t>Graph Database (Neo4J)</a:t>
            </a:r>
          </a:p>
        </p:txBody>
      </p:sp>
    </p:spTree>
    <p:extLst>
      <p:ext uri="{BB962C8B-B14F-4D97-AF65-F5344CB8AC3E}">
        <p14:creationId xmlns:p14="http://schemas.microsoft.com/office/powerpoint/2010/main" val="24061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- components</a:t>
            </a:r>
          </a:p>
        </p:txBody>
      </p:sp>
      <p:graphicFrame>
        <p:nvGraphicFramePr>
          <p:cNvPr id="10" name="Content Placeholder 3" descr="icon SmartArt graphic">
            <a:extLst>
              <a:ext uri="{FF2B5EF4-FFF2-40B4-BE49-F238E27FC236}">
                <a16:creationId xmlns:a16="http://schemas.microsoft.com/office/drawing/2014/main" id="{34C6D995-4E02-4B01-A6BC-696484E570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194639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98119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23F2AC7E-9D11-4C66-87C4-5565EE97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F41B6A6-77D3-461D-B320-4EABC470C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91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59ECD5-9782-484D-8C11-967EFCC4A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193" y="2517129"/>
            <a:ext cx="9437614" cy="340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14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23F2AC7E-9D11-4C66-87C4-5565EE97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2201267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98</TotalTime>
  <Words>103</Words>
  <Application>Microsoft Office PowerPoint</Application>
  <PresentationFormat>Widescreen</PresentationFormat>
  <Paragraphs>40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Gill Sans MT</vt:lpstr>
      <vt:lpstr>Wingdings 2</vt:lpstr>
      <vt:lpstr>Dividend</vt:lpstr>
      <vt:lpstr>FIND ME</vt:lpstr>
      <vt:lpstr>CORE MEMBERS</vt:lpstr>
      <vt:lpstr>Content</vt:lpstr>
      <vt:lpstr>SYSTEM Architecture</vt:lpstr>
      <vt:lpstr>SYSTEM Architecture - Tools</vt:lpstr>
      <vt:lpstr>SYSTEM Architecture - components</vt:lpstr>
      <vt:lpstr>Model</vt:lpstr>
      <vt:lpstr>Model</vt:lpstr>
      <vt:lpstr>processes</vt:lpstr>
      <vt:lpstr>Crawling – explore Sitemap</vt:lpstr>
      <vt:lpstr>Crawling – explore BY FOLLOWING</vt:lpstr>
      <vt:lpstr>INDExing</vt:lpstr>
      <vt:lpstr>Demo</vt:lpstr>
      <vt:lpstr>Thank You</vt:lpstr>
      <vt:lpstr>PowerPoint Presentation</vt:lpstr>
      <vt:lpstr>PowerPoint Presentation</vt:lpstr>
      <vt:lpstr>Digital Communications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ME</dc:title>
  <dc:creator>Seakmeng Chheang</dc:creator>
  <cp:lastModifiedBy>Seakmeng Chheang</cp:lastModifiedBy>
  <cp:revision>22</cp:revision>
  <dcterms:created xsi:type="dcterms:W3CDTF">2021-05-26T15:46:34Z</dcterms:created>
  <dcterms:modified xsi:type="dcterms:W3CDTF">2021-05-31T16:47:10Z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