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4" r:id="rId6"/>
    <p:sldId id="275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60" r:id="rId18"/>
    <p:sldId id="271" r:id="rId19"/>
    <p:sldId id="27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https://drive.google.com/file/d/17DjBDN78j0e-FsorBzU61J3DlUEmU9Wt/view?usp=sharing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Sitemap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BY FOLLOWING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866509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System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Model</a:t>
            </a:r>
          </a:p>
          <a:p>
            <a:pPr>
              <a:lnSpc>
                <a:spcPct val="200000"/>
              </a:lnSpc>
            </a:pPr>
            <a:r>
              <a:rPr lang="en-US" dirty="0"/>
              <a:t>Processes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Flask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20126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96</TotalTime>
  <Words>103</Words>
  <Application>Microsoft Office PowerPoint</Application>
  <PresentationFormat>Widescreen</PresentationFormat>
  <Paragraphs>40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SYSTEM Architecture</vt:lpstr>
      <vt:lpstr>SYSTEM Architecture - Tools</vt:lpstr>
      <vt:lpstr>SYSTEM Architecture - components</vt:lpstr>
      <vt:lpstr>Model</vt:lpstr>
      <vt:lpstr>Model</vt:lpstr>
      <vt:lpstr>processes</vt:lpstr>
      <vt:lpstr>Crawling – explore Sitemap</vt:lpstr>
      <vt:lpstr>Crawling – explore BY FOLLOWING</vt:lpstr>
      <vt:lpstr>INDExing</vt:lpstr>
      <vt:lpstr>Demo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21</cp:revision>
  <dcterms:created xsi:type="dcterms:W3CDTF">2021-05-26T15:46:34Z</dcterms:created>
  <dcterms:modified xsi:type="dcterms:W3CDTF">2021-05-31T15:27:03Z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