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63" r:id="rId7"/>
    <p:sldId id="273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60" r:id="rId16"/>
    <p:sldId id="271" r:id="rId17"/>
    <p:sldId id="272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/>
            <a:t>Crawling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Ranking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Crawling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Indexing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Ranking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https://drive.google.com/file/d/17DjBDN78j0e-FsorBzU61J3DlUEmU9Wt/view?usp=sharing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3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FIND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D9050-4DFA-4E51-99C9-9BFDFCC2C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72"/>
          <a:stretch/>
        </p:blipFill>
        <p:spPr>
          <a:xfrm>
            <a:off x="4612188" y="1937858"/>
            <a:ext cx="2967623" cy="47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4700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NOTICE: 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All GRAPHICS WERE Taken from the internet. We do not own any </a:t>
            </a:r>
            <a:r>
              <a:rPr lang="en-US" sz="1100">
                <a:solidFill>
                  <a:schemeClr val="bg2"/>
                </a:solidFill>
              </a:rPr>
              <a:t>of those.</a:t>
            </a:r>
            <a:endParaRPr lang="en-US" sz="1100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87CF-1256-41D0-A72C-2A4B8932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23D9-A2CC-4C97-9F10-5449FBFF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5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87CF-1256-41D0-A72C-2A4B8932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23D9-A2CC-4C97-9F10-5449FBFF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8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Flask Framework</a:t>
            </a:r>
          </a:p>
          <a:p>
            <a:r>
              <a:rPr lang="en-US" dirty="0"/>
              <a:t>Graph Database (Neo4J)</a:t>
            </a:r>
          </a:p>
        </p:txBody>
      </p:sp>
    </p:spTree>
    <p:extLst>
      <p:ext uri="{BB962C8B-B14F-4D97-AF65-F5344CB8AC3E}">
        <p14:creationId xmlns:p14="http://schemas.microsoft.com/office/powerpoint/2010/main" val="2406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- components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811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9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9ECD5-9782-484D-8C11-967EFCC4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93" y="2517129"/>
            <a:ext cx="9437614" cy="34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1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20126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– explore Sitemap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6553E-C994-4C1D-96BF-D618B5846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1"/>
          <a:stretch/>
        </p:blipFill>
        <p:spPr>
          <a:xfrm>
            <a:off x="4679658" y="2105637"/>
            <a:ext cx="2832683" cy="434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7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– explore BY FOLLOWING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DDDED-2009-495B-9EE9-EE7A45AA5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50"/>
          <a:stretch/>
        </p:blipFill>
        <p:spPr>
          <a:xfrm>
            <a:off x="4735275" y="2038524"/>
            <a:ext cx="2721449" cy="44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683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77</TotalTime>
  <Words>87</Words>
  <Application>Microsoft Office PowerPoint</Application>
  <PresentationFormat>Widescreen</PresentationFormat>
  <Paragraphs>29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</vt:lpstr>
      <vt:lpstr>FIND ME</vt:lpstr>
      <vt:lpstr>SYSTEM Architecture</vt:lpstr>
      <vt:lpstr>SYSTEM Architecture - Tools</vt:lpstr>
      <vt:lpstr>SYSTEM Architecture - components</vt:lpstr>
      <vt:lpstr>Model</vt:lpstr>
      <vt:lpstr>Model</vt:lpstr>
      <vt:lpstr>processes</vt:lpstr>
      <vt:lpstr>Crawling – explore Sitemap</vt:lpstr>
      <vt:lpstr>Crawling – explore BY FOLLOWING</vt:lpstr>
      <vt:lpstr>INDExing</vt:lpstr>
      <vt:lpstr>Demo</vt:lpstr>
      <vt:lpstr>Thank You</vt:lpstr>
      <vt:lpstr>PowerPoint Presentation</vt:lpstr>
      <vt:lpstr>PowerPoint Presentation</vt:lpstr>
      <vt:lpstr>Digital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ME</dc:title>
  <dc:creator>Seakmeng Chheang</dc:creator>
  <cp:lastModifiedBy>Seakmeng Chheang</cp:lastModifiedBy>
  <cp:revision>15</cp:revision>
  <dcterms:created xsi:type="dcterms:W3CDTF">2021-05-26T15:46:34Z</dcterms:created>
  <dcterms:modified xsi:type="dcterms:W3CDTF">2021-05-26T17:58:01Z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