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4" r:id="rId6"/>
    <p:sldId id="275" r:id="rId7"/>
    <p:sldId id="262" r:id="rId8"/>
    <p:sldId id="277" r:id="rId9"/>
    <p:sldId id="278" r:id="rId10"/>
    <p:sldId id="279" r:id="rId11"/>
    <p:sldId id="263" r:id="rId12"/>
    <p:sldId id="273" r:id="rId13"/>
    <p:sldId id="282" r:id="rId14"/>
    <p:sldId id="265" r:id="rId15"/>
    <p:sldId id="280" r:id="rId16"/>
    <p:sldId id="281" r:id="rId17"/>
    <p:sldId id="268" r:id="rId18"/>
    <p:sldId id="269" r:id="rId19"/>
    <p:sldId id="270" r:id="rId20"/>
    <p:sldId id="285" r:id="rId21"/>
    <p:sldId id="267" r:id="rId22"/>
    <p:sldId id="283" r:id="rId23"/>
    <p:sldId id="284" r:id="rId24"/>
    <p:sldId id="260" r:id="rId25"/>
    <p:sldId id="271" r:id="rId26"/>
    <p:sldId id="272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 err="1"/>
            <a:t>Bunnarith</a:t>
          </a:r>
          <a:r>
            <a:rPr lang="en-ZA" dirty="0"/>
            <a:t> </a:t>
          </a:r>
          <a:r>
            <a:rPr lang="en-ZA" dirty="0" err="1"/>
            <a:t>Heang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 err="1"/>
            <a:t>Monespiseth</a:t>
          </a:r>
          <a:r>
            <a:rPr lang="en-US" dirty="0"/>
            <a:t> Ly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Seakmeng Chheang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200" kern="1200" dirty="0" err="1"/>
            <a:t>Bunnarith</a:t>
          </a:r>
          <a:r>
            <a:rPr lang="en-ZA" sz="3200" kern="1200" dirty="0"/>
            <a:t> </a:t>
          </a:r>
          <a:r>
            <a:rPr lang="en-ZA" sz="3200" kern="1200" dirty="0" err="1"/>
            <a:t>Heang</a:t>
          </a:r>
          <a:endParaRPr lang="en-US" sz="32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Monespiseth</a:t>
          </a:r>
          <a:r>
            <a:rPr lang="en-US" sz="3200" kern="1200" dirty="0"/>
            <a:t> Ly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Seakmeng Chheang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7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2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Flask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70033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794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Crawling (explore Sitemap)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1F817-EBE2-48C8-A946-C3426EA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1" y="1899820"/>
            <a:ext cx="2647757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Crawling (explore BY FOLLOWING)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B4B7-7FC5-4F07-A027-C1398A851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67" y="1890944"/>
            <a:ext cx="2235265" cy="49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F4FC0E-F5BE-4408-A905-AFBA8964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25" y="1856277"/>
            <a:ext cx="2215950" cy="493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QUERYING</a:t>
            </a:r>
          </a:p>
        </p:txBody>
      </p:sp>
    </p:spTree>
    <p:extLst>
      <p:ext uri="{BB962C8B-B14F-4D97-AF65-F5344CB8AC3E}">
        <p14:creationId xmlns:p14="http://schemas.microsoft.com/office/powerpoint/2010/main" val="165380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MEMBERS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720232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618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0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200000"/>
              </a:lnSpc>
            </a:pPr>
            <a:r>
              <a:rPr lang="en-US" dirty="0"/>
              <a:t>Modeling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428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To learn how search engine works under the hood</a:t>
            </a:r>
          </a:p>
          <a:p>
            <a:pPr>
              <a:lnSpc>
                <a:spcPct val="200000"/>
              </a:lnSpc>
            </a:pPr>
            <a:r>
              <a:rPr lang="en-US" dirty="0"/>
              <a:t>To apply the knowledge been learned in Information Retrieval course</a:t>
            </a:r>
          </a:p>
          <a:p>
            <a:pPr>
              <a:lnSpc>
                <a:spcPct val="200000"/>
              </a:lnSpc>
            </a:pPr>
            <a:r>
              <a:rPr lang="en-US" dirty="0"/>
              <a:t>To make sense of the vast world of the internet on how it is connected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170912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9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Want to build a basic search engine which user can search with keywords that extracted from metadata in each webpage.</a:t>
            </a:r>
          </a:p>
          <a:p>
            <a:pPr>
              <a:lnSpc>
                <a:spcPct val="200000"/>
              </a:lnSpc>
            </a:pPr>
            <a:r>
              <a:rPr lang="en-US" dirty="0"/>
              <a:t>Want to target only </a:t>
            </a:r>
            <a:r>
              <a:rPr lang="en-US" dirty="0" err="1"/>
              <a:t>stackoverflow</a:t>
            </a:r>
            <a:r>
              <a:rPr lang="en-US" dirty="0"/>
              <a:t> (hardware constraint).</a:t>
            </a:r>
          </a:p>
        </p:txBody>
      </p:sp>
    </p:spTree>
    <p:extLst>
      <p:ext uri="{BB962C8B-B14F-4D97-AF65-F5344CB8AC3E}">
        <p14:creationId xmlns:p14="http://schemas.microsoft.com/office/powerpoint/2010/main" val="251034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BDC9-DFFA-43A9-8D3F-7AF9A8BE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dirty="0"/>
              <a:t>Flask Framework</a:t>
            </a:r>
          </a:p>
          <a:p>
            <a:pPr>
              <a:lnSpc>
                <a:spcPct val="200000"/>
              </a:lnSpc>
            </a:pPr>
            <a:r>
              <a:rPr lang="en-US" dirty="0"/>
              <a:t>Graph Database (Neo4J)</a:t>
            </a:r>
          </a:p>
        </p:txBody>
      </p:sp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- components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11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110</TotalTime>
  <Words>183</Words>
  <Application>Microsoft Office PowerPoint</Application>
  <PresentationFormat>Widescreen</PresentationFormat>
  <Paragraphs>57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FIND ME</vt:lpstr>
      <vt:lpstr>CORE MEMBERS</vt:lpstr>
      <vt:lpstr>Content</vt:lpstr>
      <vt:lpstr>Motivation</vt:lpstr>
      <vt:lpstr>Motivation</vt:lpstr>
      <vt:lpstr>Objective</vt:lpstr>
      <vt:lpstr>Objective</vt:lpstr>
      <vt:lpstr>SYSTEM Architecture - Tools</vt:lpstr>
      <vt:lpstr>SYSTEM Architecture - components</vt:lpstr>
      <vt:lpstr>Modeling</vt:lpstr>
      <vt:lpstr>Modeling - Model</vt:lpstr>
      <vt:lpstr>Modeling - Tools</vt:lpstr>
      <vt:lpstr>Modeling - components</vt:lpstr>
      <vt:lpstr>Modeling – Crawling (explore Sitemap)</vt:lpstr>
      <vt:lpstr>Modeling - Crawling (explore BY FOLLOWING)</vt:lpstr>
      <vt:lpstr>Modeling - INDExing</vt:lpstr>
      <vt:lpstr>Modeling - QUERYING</vt:lpstr>
      <vt:lpstr>Demo</vt:lpstr>
      <vt:lpstr>Conclusion</vt:lpstr>
      <vt:lpstr>Conclusion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37</cp:revision>
  <dcterms:created xsi:type="dcterms:W3CDTF">2021-05-26T15:46:34Z</dcterms:created>
  <dcterms:modified xsi:type="dcterms:W3CDTF">2021-07-05T18:33:35Z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