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63" r:id="rId7"/>
    <p:sldId id="27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60" r:id="rId16"/>
    <p:sldId id="271" r:id="rId17"/>
    <p:sldId id="27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https://drive.google.com/file/d/17DjBDN78j0e-FsorBzU61J3DlUEmU9Wt/view?usp=sharing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4FC0E-F5BE-4408-A905-AFBA8964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25" y="1856277"/>
            <a:ext cx="2215950" cy="49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7009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NOTICE: 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All GRAPHICS WERE Taken from the internet. We do not own any </a:t>
            </a:r>
            <a:r>
              <a:rPr lang="en-US" sz="1100">
                <a:solidFill>
                  <a:schemeClr val="bg2"/>
                </a:solidFill>
              </a:rPr>
              <a:t>of those.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2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6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Flask Framework</a:t>
            </a:r>
          </a:p>
          <a:p>
            <a:r>
              <a:rPr lang="en-US" dirty="0"/>
              <a:t>Graph Database (Neo4J)</a:t>
            </a:r>
          </a:p>
        </p:txBody>
      </p:sp>
    </p:spTree>
    <p:extLst>
      <p:ext uri="{BB962C8B-B14F-4D97-AF65-F5344CB8AC3E}">
        <p14:creationId xmlns:p14="http://schemas.microsoft.com/office/powerpoint/2010/main" val="24061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119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91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9ECD5-9782-484D-8C11-967EFCC4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93" y="2517129"/>
            <a:ext cx="9437614" cy="34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4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201267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Sitemap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1F817-EBE2-48C8-A946-C3426EA2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1" y="1899820"/>
            <a:ext cx="2647757" cy="49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7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BY FOLLOWING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1B4B7-7FC5-4F07-A027-C1398A85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67" y="1890944"/>
            <a:ext cx="2235265" cy="49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8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93</TotalTime>
  <Words>88</Words>
  <Application>Microsoft Office PowerPoint</Application>
  <PresentationFormat>Widescreen</PresentationFormat>
  <Paragraphs>30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FIND ME</vt:lpstr>
      <vt:lpstr>SYSTEM Architecture</vt:lpstr>
      <vt:lpstr>SYSTEM Architecture - Tools</vt:lpstr>
      <vt:lpstr>SYSTEM Architecture - components</vt:lpstr>
      <vt:lpstr>Model</vt:lpstr>
      <vt:lpstr>Model</vt:lpstr>
      <vt:lpstr>processes</vt:lpstr>
      <vt:lpstr>Crawling – explore Sitemap</vt:lpstr>
      <vt:lpstr>Crawling – explore BY FOLLOWING</vt:lpstr>
      <vt:lpstr>INDExing</vt:lpstr>
      <vt:lpstr>Demo</vt:lpstr>
      <vt:lpstr>Thank You</vt:lpstr>
      <vt:lpstr>PowerPoint Presentation</vt:lpstr>
      <vt:lpstr>PowerPoint Presentation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</dc:title>
  <dc:creator>Seakmeng Chheang</dc:creator>
  <cp:lastModifiedBy>Seakmeng Chheang</cp:lastModifiedBy>
  <cp:revision>19</cp:revision>
  <dcterms:created xsi:type="dcterms:W3CDTF">2021-05-26T15:46:34Z</dcterms:created>
  <dcterms:modified xsi:type="dcterms:W3CDTF">2021-05-31T15:23:10Z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