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Project 1-Pokemon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Pham Hai Nguyen (Shayne)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8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</a:t>
            </a:r>
            <a:r>
              <a:rPr lang="en-AU" dirty="0" err="1" smtClean="0"/>
              <a:t>Archivement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Understand about data structures</a:t>
            </a:r>
          </a:p>
          <a:p>
            <a:pPr lvl="1"/>
            <a:r>
              <a:rPr lang="en-AU" dirty="0" smtClean="0"/>
              <a:t>Dictionary in dictionary</a:t>
            </a:r>
          </a:p>
          <a:p>
            <a:pPr lvl="1"/>
            <a:r>
              <a:rPr lang="en-AU" dirty="0" smtClean="0"/>
              <a:t>List in list</a:t>
            </a:r>
          </a:p>
          <a:p>
            <a:pPr lvl="1"/>
            <a:endParaRPr lang="en-AU" dirty="0"/>
          </a:p>
          <a:p>
            <a:r>
              <a:rPr lang="en-AU" dirty="0" smtClean="0"/>
              <a:t>Usage of function and its return.</a:t>
            </a:r>
          </a:p>
          <a:p>
            <a:endParaRPr lang="en-AU" dirty="0"/>
          </a:p>
          <a:p>
            <a:r>
              <a:rPr lang="en-AU" dirty="0" smtClean="0"/>
              <a:t>Find out how useful of Pandas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614488"/>
            <a:ext cx="5800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</a:t>
            </a:r>
            <a:r>
              <a:rPr lang="en-AU" dirty="0" err="1"/>
              <a:t>Archivement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Inputs by using random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	built-in </a:t>
            </a:r>
            <a:r>
              <a:rPr lang="en-AU" dirty="0"/>
              <a:t>method.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30" y="0"/>
            <a:ext cx="403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</a:t>
            </a:r>
            <a:r>
              <a:rPr lang="en-AU" dirty="0" err="1"/>
              <a:t>Archivement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player, </a:t>
            </a:r>
            <a:r>
              <a:rPr lang="en-AU" dirty="0" err="1"/>
              <a:t>pokedex</a:t>
            </a:r>
            <a:r>
              <a:rPr lang="en-AU" dirty="0"/>
              <a:t>, 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err="1" smtClean="0"/>
              <a:t>player_dictionary</a:t>
            </a:r>
            <a:r>
              <a:rPr lang="en-AU" dirty="0" smtClean="0"/>
              <a:t> </a:t>
            </a:r>
            <a:r>
              <a:rPr lang="en-AU" dirty="0"/>
              <a:t>class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92" y="888739"/>
            <a:ext cx="5470769" cy="57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failure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Code is not organized</a:t>
            </a:r>
          </a:p>
          <a:p>
            <a:endParaRPr lang="en-AU" dirty="0"/>
          </a:p>
          <a:p>
            <a:r>
              <a:rPr lang="en-AU" dirty="0" smtClean="0"/>
              <a:t>Low for </a:t>
            </a:r>
            <a:r>
              <a:rPr lang="en-AU" dirty="0"/>
              <a:t>maintenance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Usage of Loop inside another loop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10" y="1690688"/>
            <a:ext cx="45434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8800" dirty="0" smtClean="0"/>
              <a:t>Q&amp;A</a:t>
            </a: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6800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54</TotalTime>
  <Words>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Project 1-Pokemon</vt:lpstr>
      <vt:lpstr>My Archivement</vt:lpstr>
      <vt:lpstr>My Archivement</vt:lpstr>
      <vt:lpstr>My Archivement</vt:lpstr>
      <vt:lpstr>My failure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1-Pokemon</dc:title>
  <dc:creator>Windows User</dc:creator>
  <cp:lastModifiedBy>Windows User</cp:lastModifiedBy>
  <cp:revision>5</cp:revision>
  <dcterms:created xsi:type="dcterms:W3CDTF">2019-03-24T14:04:17Z</dcterms:created>
  <dcterms:modified xsi:type="dcterms:W3CDTF">2019-03-24T19:17:41Z</dcterms:modified>
</cp:coreProperties>
</file>