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sldIdLst>
    <p:sldId id="256" r:id="rId4"/>
    <p:sldId id="257" r:id="rId5"/>
    <p:sldId id="264" r:id="rId6"/>
    <p:sldId id="267" r:id="rId7"/>
    <p:sldId id="269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3087720" y="0"/>
            <a:ext cx="6016320" cy="480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800600"/>
            <a:ext cx="10560960" cy="262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80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47080" y="250740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0" y="2507400"/>
            <a:ext cx="12191760" cy="2289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8B3128B2-7257-4458-9464-926164B3C211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2BFD393-E1B2-4D81-814A-1BBC3BF1E6CB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960" cy="566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8002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icon to add picture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10000" y="5367240"/>
            <a:ext cx="10560960" cy="4932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4/6/2019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AU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2 - Exploratory Data Analysis (EDA)</a:t>
            </a:r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39EE890F-AEC0-4D0D-B660-361FFC26571F}" type="slidenum">
              <a:rPr lang="en-AU" sz="2000" b="0" strike="noStrike" spc="-1">
                <a:solidFill>
                  <a:srgbClr val="325D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AU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0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Project </a:t>
            </a:r>
            <a:r>
              <a:rPr lang="en-US" sz="8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3</a:t>
            </a:r>
            <a:r>
              <a:rPr lang="en-US" sz="54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
</a:t>
            </a:r>
            <a:r>
              <a:rPr lang="en-US" sz="28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</a:rPr>
              <a:t>Regression and Classification with the Ames Housing </a:t>
            </a:r>
            <a:r>
              <a:rPr lang="en-US" sz="28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</a:rPr>
              <a:t>Data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Shayne Nguyen</a:t>
            </a:r>
            <a:endParaRPr lang="en-AU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Agenda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 Data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Model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 &amp; A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47356"/>
              </p:ext>
            </p:extLst>
          </p:nvPr>
        </p:nvGraphicFramePr>
        <p:xfrm>
          <a:off x="810000" y="2674777"/>
          <a:ext cx="7251804" cy="182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51"/>
                <a:gridCol w="1812951"/>
                <a:gridCol w="1812951"/>
                <a:gridCol w="1812951"/>
              </a:tblGrid>
              <a:tr h="56565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smtClean="0"/>
                        <a:t>Full Data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smtClean="0"/>
                        <a:t>NOT Renovate-able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renovate-able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smtClean="0"/>
                        <a:t>Convert-able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</a:tr>
              <a:tr h="6284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smtClean="0"/>
                        <a:t>Pre-2010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err="1" smtClean="0"/>
                        <a:t>Df_pre_not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err="1" smtClean="0"/>
                        <a:t>Df_pre_are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err="1" smtClean="0"/>
                        <a:t>Df_pre_con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</a:tr>
              <a:tr h="6284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smtClean="0"/>
                        <a:t>Post-2010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err="1" smtClean="0"/>
                        <a:t>Df_post_not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err="1" smtClean="0"/>
                        <a:t>Df_post_are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AU" sz="1300" dirty="0" err="1" smtClean="0"/>
                        <a:t>Df_post_con</a:t>
                      </a:r>
                      <a:endParaRPr lang="en-AU" sz="1300" dirty="0"/>
                    </a:p>
                  </a:txBody>
                  <a:tcPr marL="65846" marR="65846" marT="32923" marB="32923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62" y="5388734"/>
            <a:ext cx="11334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763" y="4800240"/>
            <a:ext cx="3425597" cy="1955285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6" idx="1"/>
          </p:cNvCxnSpPr>
          <p:nvPr/>
        </p:nvCxnSpPr>
        <p:spPr>
          <a:xfrm rot="10800000">
            <a:off x="7097487" y="4497311"/>
            <a:ext cx="1258277" cy="12805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</p:cNvCxnSpPr>
          <p:nvPr/>
        </p:nvCxnSpPr>
        <p:spPr>
          <a:xfrm rot="5400000" flipH="1" flipV="1">
            <a:off x="4716076" y="4844834"/>
            <a:ext cx="891425" cy="1963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Cleaning Data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8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Build Model 1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 at </a:t>
            </a: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85%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Featues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are:</a:t>
            </a:r>
          </a:p>
          <a:p>
            <a:pPr marL="343080" indent="-342720"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AU" dirty="0" smtClean="0">
                <a:solidFill>
                  <a:schemeClr val="bg1"/>
                </a:solidFill>
              </a:rPr>
              <a:t>NOT Renovate-able </a:t>
            </a:r>
            <a:r>
              <a:rPr lang="en-AU" dirty="0" err="1" smtClean="0">
                <a:solidFill>
                  <a:schemeClr val="bg1"/>
                </a:solidFill>
              </a:rPr>
              <a:t>Dataframe</a:t>
            </a:r>
            <a:endParaRPr lang="en-AU" dirty="0" smtClean="0">
              <a:solidFill>
                <a:schemeClr val="bg1"/>
              </a:solidFill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endParaRPr lang="en-AU" dirty="0">
              <a:solidFill>
                <a:schemeClr val="bg1"/>
              </a:solidFill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AU" dirty="0" err="1" smtClean="0">
                <a:solidFill>
                  <a:schemeClr val="bg1"/>
                </a:solidFill>
              </a:rPr>
              <a:t>Numerics</a:t>
            </a:r>
            <a:r>
              <a:rPr lang="en-AU" dirty="0" smtClean="0">
                <a:solidFill>
                  <a:schemeClr val="bg1"/>
                </a:solidFill>
              </a:rPr>
              <a:t> columns</a:t>
            </a:r>
            <a:endParaRPr lang="en-AU" dirty="0">
              <a:solidFill>
                <a:schemeClr val="bg1"/>
              </a:solidFill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325D79"/>
              </a:buClr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25" y="2685234"/>
            <a:ext cx="3724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9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Residuals Calculation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325D79"/>
              </a:buClr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72" y="2334959"/>
            <a:ext cx="6955048" cy="43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62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Build Model 2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Score at </a:t>
            </a:r>
            <a:r>
              <a:rPr lang="en-US" sz="1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16%</a:t>
            </a: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buClr>
                <a:srgbClr val="325D79"/>
              </a:buClr>
              <a:buFont typeface="Wingdings 2" charset="2"/>
              <a:buChar char=""/>
            </a:pP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Featues</a:t>
            </a: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are:</a:t>
            </a:r>
          </a:p>
          <a:p>
            <a:pPr marL="343080" indent="-342720"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AU" b="1" dirty="0" smtClean="0">
                <a:solidFill>
                  <a:schemeClr val="lt1"/>
                </a:solidFill>
              </a:rPr>
              <a:t>ARE renovate-able </a:t>
            </a:r>
            <a:r>
              <a:rPr lang="en-AU" b="1" dirty="0" err="1" smtClean="0">
                <a:solidFill>
                  <a:schemeClr val="lt1"/>
                </a:solidFill>
              </a:rPr>
              <a:t>Dataframe</a:t>
            </a:r>
            <a:endParaRPr lang="en-AU" dirty="0" smtClean="0">
              <a:solidFill>
                <a:schemeClr val="bg1"/>
              </a:solidFill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endParaRPr lang="en-AU" dirty="0">
              <a:solidFill>
                <a:schemeClr val="bg1"/>
              </a:solidFill>
            </a:endParaRPr>
          </a:p>
          <a:p>
            <a:pPr marL="800280" lvl="1" indent="-342720">
              <a:buClr>
                <a:srgbClr val="325D79"/>
              </a:buClr>
              <a:buFont typeface="Wingdings 2" charset="2"/>
              <a:buChar char=""/>
            </a:pPr>
            <a:r>
              <a:rPr lang="en-AU" dirty="0" smtClean="0">
                <a:solidFill>
                  <a:schemeClr val="bg1"/>
                </a:solidFill>
              </a:rPr>
              <a:t>Dummies columns</a:t>
            </a:r>
            <a:endParaRPr lang="en-AU" dirty="0">
              <a:solidFill>
                <a:schemeClr val="bg1"/>
              </a:solidFill>
            </a:endParaRPr>
          </a:p>
          <a:p>
            <a:pPr marL="343080" indent="-34272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endParaRPr lang="en-US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325D79"/>
              </a:buClr>
            </a:pP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4" y="2559095"/>
            <a:ext cx="3666308" cy="35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0000" y="1773000"/>
            <a:ext cx="10560960" cy="1884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THANK YOU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10000" y="5367240"/>
            <a:ext cx="10560960" cy="49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234</TotalTime>
  <Words>63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Windows User</cp:lastModifiedBy>
  <cp:revision>12</cp:revision>
  <dcterms:created xsi:type="dcterms:W3CDTF">2019-04-06T09:19:51Z</dcterms:created>
  <dcterms:modified xsi:type="dcterms:W3CDTF">2019-04-28T13:51:36Z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