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Project 1-Pokemon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Pham Hai Nguyen (Shayne)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831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My </a:t>
            </a:r>
            <a:r>
              <a:rPr lang="en-AU" dirty="0" err="1" smtClean="0"/>
              <a:t>Archivement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r>
              <a:rPr lang="en-AU" dirty="0" smtClean="0"/>
              <a:t>Understand about data structures</a:t>
            </a:r>
          </a:p>
          <a:p>
            <a:pPr lvl="1"/>
            <a:r>
              <a:rPr lang="en-AU" dirty="0" smtClean="0"/>
              <a:t>Dictionary in dictionary</a:t>
            </a:r>
          </a:p>
          <a:p>
            <a:pPr lvl="1"/>
            <a:r>
              <a:rPr lang="en-AU" dirty="0" smtClean="0"/>
              <a:t>List in list</a:t>
            </a:r>
          </a:p>
          <a:p>
            <a:pPr lvl="1"/>
            <a:endParaRPr lang="en-AU" dirty="0"/>
          </a:p>
          <a:p>
            <a:r>
              <a:rPr lang="en-AU" dirty="0" smtClean="0"/>
              <a:t>Usage of function and its return.</a:t>
            </a:r>
          </a:p>
          <a:p>
            <a:endParaRPr lang="en-AU" dirty="0"/>
          </a:p>
          <a:p>
            <a:r>
              <a:rPr lang="en-AU" dirty="0" smtClean="0"/>
              <a:t>Find out how useful of Pandas 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275" y="1614488"/>
            <a:ext cx="58007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5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My </a:t>
            </a:r>
            <a:r>
              <a:rPr lang="en-AU" dirty="0" err="1"/>
              <a:t>Archivement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Some Inputs by using random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/>
              <a:t>	</a:t>
            </a:r>
            <a:r>
              <a:rPr lang="en-AU" dirty="0" smtClean="0"/>
              <a:t>	built-in </a:t>
            </a:r>
            <a:r>
              <a:rPr lang="en-AU" dirty="0"/>
              <a:t>method.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830" y="0"/>
            <a:ext cx="4030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0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My </a:t>
            </a:r>
            <a:r>
              <a:rPr lang="en-AU" dirty="0" err="1"/>
              <a:t>Archivement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Built player, </a:t>
            </a:r>
            <a:r>
              <a:rPr lang="en-AU" dirty="0" err="1"/>
              <a:t>pokedex</a:t>
            </a:r>
            <a:r>
              <a:rPr lang="en-AU" dirty="0"/>
              <a:t>,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err="1" smtClean="0"/>
              <a:t>player_dictionary</a:t>
            </a:r>
            <a:r>
              <a:rPr lang="en-AU" dirty="0" smtClean="0"/>
              <a:t> </a:t>
            </a:r>
            <a:r>
              <a:rPr lang="en-AU" dirty="0"/>
              <a:t>class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292" y="888739"/>
            <a:ext cx="5470769" cy="578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8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8800" dirty="0" smtClean="0"/>
              <a:t>Q&amp;A</a:t>
            </a:r>
            <a:endParaRPr lang="en-AU" sz="8800" dirty="0"/>
          </a:p>
        </p:txBody>
      </p:sp>
    </p:spTree>
    <p:extLst>
      <p:ext uri="{BB962C8B-B14F-4D97-AF65-F5344CB8AC3E}">
        <p14:creationId xmlns:p14="http://schemas.microsoft.com/office/powerpoint/2010/main" val="68003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45</TotalTime>
  <Words>50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Depth</vt:lpstr>
      <vt:lpstr>Project 1-Pokemon</vt:lpstr>
      <vt:lpstr>My Archivement</vt:lpstr>
      <vt:lpstr>My Archivement</vt:lpstr>
      <vt:lpstr>My Archivement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1-Pokemon</dc:title>
  <dc:creator>Windows User</dc:creator>
  <cp:lastModifiedBy>Windows User</cp:lastModifiedBy>
  <cp:revision>4</cp:revision>
  <dcterms:created xsi:type="dcterms:W3CDTF">2019-03-24T14:04:17Z</dcterms:created>
  <dcterms:modified xsi:type="dcterms:W3CDTF">2019-03-24T14:49:39Z</dcterms:modified>
</cp:coreProperties>
</file>